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2" r:id="rId1"/>
    <p:sldMasterId id="2147483683" r:id="rId2"/>
  </p:sldMasterIdLst>
  <p:notesMasterIdLst>
    <p:notesMasterId r:id="rId2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Untitled Section" id="{5DBD7207-B6E6-BF4C-89B2-C00489206A8E}">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719"/>
  </p:normalViewPr>
  <p:slideViewPr>
    <p:cSldViewPr snapToGrid="0">
      <p:cViewPr varScale="1">
        <p:scale>
          <a:sx n="120" d="100"/>
          <a:sy n="120" d="100"/>
        </p:scale>
        <p:origin x="200" y="8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f503fbdc0_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g1f503fbdc0_1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b654e06ca7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b654e06ca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b654e06ca7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b654e06ca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9a4c8bb395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9a4c8bb395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b654e06ca7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b654e06ca7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b65460daad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b65460daad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b65460daad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b65460daad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b654e06ca7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b654e06ca7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9b318ff7cd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9b318ff7cd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9b318ff7cd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9b318ff7cd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b654e06ca7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b654e06ca7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9a4c8bb395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 name="Google Shape;133;g19a4c8bb395_1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9b318ff7cd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9b318ff7cd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f503fbdc0_1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f503fbdc0_1_150: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9a4c8bb395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g19a4c8bb395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9a4c8bb395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9a4c8bb395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b65460daad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b65460daad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b65460daad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b65460daad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9b318ff7cd_2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9b318ff7cd_2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b65460daad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b65460daa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b65460daa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b65460da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and intro"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11708" y="2116175"/>
            <a:ext cx="8520600" cy="20526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dk1"/>
              </a:buClr>
              <a:buSzPts val="1400"/>
              <a:buFont typeface="Arial"/>
              <a:buNone/>
              <a:defRPr sz="5200" b="1" i="0" u="none" strike="noStrike" cap="none">
                <a:solidFill>
                  <a:schemeClr val="dk1"/>
                </a:solidFill>
                <a:latin typeface="Arial"/>
                <a:ea typeface="Arial"/>
                <a:cs typeface="Arial"/>
                <a:sym typeface="Arial"/>
              </a:defRPr>
            </a:lvl1pPr>
            <a:lvl2pPr lvl="1" indent="0" algn="ctr">
              <a:spcBef>
                <a:spcPts val="0"/>
              </a:spcBef>
              <a:spcAft>
                <a:spcPts val="0"/>
              </a:spcAft>
              <a:buClr>
                <a:schemeClr val="dk1"/>
              </a:buClr>
              <a:buSzPts val="1400"/>
              <a:buFont typeface="Arial"/>
              <a:buNone/>
              <a:defRPr sz="5200" b="1">
                <a:solidFill>
                  <a:schemeClr val="dk1"/>
                </a:solidFill>
              </a:defRPr>
            </a:lvl2pPr>
            <a:lvl3pPr lvl="2" indent="0" algn="ctr">
              <a:spcBef>
                <a:spcPts val="0"/>
              </a:spcBef>
              <a:spcAft>
                <a:spcPts val="0"/>
              </a:spcAft>
              <a:buClr>
                <a:schemeClr val="dk1"/>
              </a:buClr>
              <a:buSzPts val="1400"/>
              <a:buFont typeface="Arial"/>
              <a:buNone/>
              <a:defRPr sz="5200" b="1">
                <a:solidFill>
                  <a:schemeClr val="dk1"/>
                </a:solidFill>
              </a:defRPr>
            </a:lvl3pPr>
            <a:lvl4pPr lvl="3" indent="0" algn="ctr">
              <a:spcBef>
                <a:spcPts val="0"/>
              </a:spcBef>
              <a:spcAft>
                <a:spcPts val="0"/>
              </a:spcAft>
              <a:buClr>
                <a:schemeClr val="dk1"/>
              </a:buClr>
              <a:buSzPts val="1400"/>
              <a:buFont typeface="Arial"/>
              <a:buNone/>
              <a:defRPr sz="5200" b="1">
                <a:solidFill>
                  <a:schemeClr val="dk1"/>
                </a:solidFill>
              </a:defRPr>
            </a:lvl4pPr>
            <a:lvl5pPr lvl="4" indent="0" algn="ctr">
              <a:spcBef>
                <a:spcPts val="0"/>
              </a:spcBef>
              <a:spcAft>
                <a:spcPts val="0"/>
              </a:spcAft>
              <a:buClr>
                <a:schemeClr val="dk1"/>
              </a:buClr>
              <a:buSzPts val="1400"/>
              <a:buFont typeface="Arial"/>
              <a:buNone/>
              <a:defRPr sz="5200" b="1">
                <a:solidFill>
                  <a:schemeClr val="dk1"/>
                </a:solidFill>
              </a:defRPr>
            </a:lvl5pPr>
            <a:lvl6pPr lvl="5" indent="0" algn="ctr">
              <a:spcBef>
                <a:spcPts val="0"/>
              </a:spcBef>
              <a:spcAft>
                <a:spcPts val="0"/>
              </a:spcAft>
              <a:buClr>
                <a:schemeClr val="dk1"/>
              </a:buClr>
              <a:buSzPts val="1400"/>
              <a:buFont typeface="Arial"/>
              <a:buNone/>
              <a:defRPr sz="5200" b="1">
                <a:solidFill>
                  <a:schemeClr val="dk1"/>
                </a:solidFill>
              </a:defRPr>
            </a:lvl6pPr>
            <a:lvl7pPr lvl="6" indent="0" algn="ctr">
              <a:spcBef>
                <a:spcPts val="0"/>
              </a:spcBef>
              <a:spcAft>
                <a:spcPts val="0"/>
              </a:spcAft>
              <a:buClr>
                <a:schemeClr val="dk1"/>
              </a:buClr>
              <a:buSzPts val="1400"/>
              <a:buFont typeface="Arial"/>
              <a:buNone/>
              <a:defRPr sz="5200" b="1">
                <a:solidFill>
                  <a:schemeClr val="dk1"/>
                </a:solidFill>
              </a:defRPr>
            </a:lvl7pPr>
            <a:lvl8pPr lvl="7" indent="0" algn="ctr">
              <a:spcBef>
                <a:spcPts val="0"/>
              </a:spcBef>
              <a:spcAft>
                <a:spcPts val="0"/>
              </a:spcAft>
              <a:buClr>
                <a:schemeClr val="dk1"/>
              </a:buClr>
              <a:buSzPts val="1400"/>
              <a:buFont typeface="Arial"/>
              <a:buNone/>
              <a:defRPr sz="5200" b="1">
                <a:solidFill>
                  <a:schemeClr val="dk1"/>
                </a:solidFill>
              </a:defRPr>
            </a:lvl8pPr>
            <a:lvl9pPr lvl="8" indent="0" algn="ctr">
              <a:spcBef>
                <a:spcPts val="0"/>
              </a:spcBef>
              <a:spcAft>
                <a:spcPts val="0"/>
              </a:spcAft>
              <a:buClr>
                <a:schemeClr val="dk1"/>
              </a:buClr>
              <a:buSzPts val="1400"/>
              <a:buFont typeface="Arial"/>
              <a:buNone/>
              <a:defRPr sz="5200" b="1">
                <a:solidFill>
                  <a:schemeClr val="dk1"/>
                </a:solidFill>
              </a:defRPr>
            </a:lvl9pPr>
          </a:lstStyle>
          <a:p>
            <a:endParaRPr/>
          </a:p>
        </p:txBody>
      </p:sp>
      <p:sp>
        <p:nvSpPr>
          <p:cNvPr id="10" name="Google Shape;10;p2"/>
          <p:cNvSpPr txBox="1">
            <a:spLocks noGrp="1"/>
          </p:cNvSpPr>
          <p:nvPr>
            <p:ph type="subTitle" idx="1"/>
          </p:nvPr>
        </p:nvSpPr>
        <p:spPr>
          <a:xfrm>
            <a:off x="311700" y="4205725"/>
            <a:ext cx="8151600" cy="7926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000000"/>
              </a:buClr>
              <a:buSzPts val="1400"/>
              <a:buFont typeface="Arial"/>
              <a:buNone/>
              <a:defRPr sz="2800" b="1" i="0" u="none" strike="noStrike" cap="none">
                <a:solidFill>
                  <a:srgbClr val="000000"/>
                </a:solidFill>
                <a:latin typeface="Arial"/>
                <a:ea typeface="Arial"/>
                <a:cs typeface="Arial"/>
                <a:sym typeface="Arial"/>
              </a:defRPr>
            </a:lvl1pPr>
            <a:lvl2pPr marL="457200" marR="0" lvl="1" indent="0" algn="ctr" rtl="0">
              <a:lnSpc>
                <a:spcPct val="100000"/>
              </a:lnSpc>
              <a:spcBef>
                <a:spcPts val="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2pPr>
            <a:lvl3pPr marL="914400" marR="0" lvl="2" indent="0" algn="ctr" rtl="0">
              <a:lnSpc>
                <a:spcPct val="100000"/>
              </a:lnSpc>
              <a:spcBef>
                <a:spcPts val="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3pPr>
            <a:lvl4pPr marL="1371600" marR="0" lvl="3" indent="0" algn="ctr" rtl="0">
              <a:lnSpc>
                <a:spcPct val="100000"/>
              </a:lnSpc>
              <a:spcBef>
                <a:spcPts val="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4pPr>
            <a:lvl5pPr marL="1828800" marR="0" lvl="4" indent="0" algn="ctr" rtl="0">
              <a:lnSpc>
                <a:spcPct val="100000"/>
              </a:lnSpc>
              <a:spcBef>
                <a:spcPts val="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5pPr>
            <a:lvl6pPr marL="2286000" marR="0" lvl="5" indent="0" algn="ctr" rtl="0">
              <a:lnSpc>
                <a:spcPct val="100000"/>
              </a:lnSpc>
              <a:spcBef>
                <a:spcPts val="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6pPr>
            <a:lvl7pPr marL="2743200" marR="0" lvl="6" indent="0" algn="ctr" rtl="0">
              <a:lnSpc>
                <a:spcPct val="100000"/>
              </a:lnSpc>
              <a:spcBef>
                <a:spcPts val="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7pPr>
            <a:lvl8pPr marL="3200400" marR="0" lvl="7" indent="0" algn="ctr" rtl="0">
              <a:lnSpc>
                <a:spcPct val="100000"/>
              </a:lnSpc>
              <a:spcBef>
                <a:spcPts val="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8pPr>
            <a:lvl9pPr marL="3657600" marR="0" lvl="8" indent="0" algn="ctr" rtl="0">
              <a:lnSpc>
                <a:spcPct val="100000"/>
              </a:lnSpc>
              <a:spcBef>
                <a:spcPts val="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9pPr>
          </a:lstStyle>
          <a:p>
            <a:endParaRPr/>
          </a:p>
        </p:txBody>
      </p:sp>
      <p:pic>
        <p:nvPicPr>
          <p:cNvPr id="11" name="Google Shape;11;p2" descr="ASU_Horiz_RGB_Digital_MaroonGold.png"/>
          <p:cNvPicPr preferRelativeResize="0"/>
          <p:nvPr/>
        </p:nvPicPr>
        <p:blipFill>
          <a:blip r:embed="rId2">
            <a:alphaModFix/>
          </a:blip>
          <a:stretch>
            <a:fillRect/>
          </a:stretch>
        </p:blipFill>
        <p:spPr>
          <a:xfrm>
            <a:off x="245068" y="187047"/>
            <a:ext cx="3844970" cy="106710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Gold chapter break or bold statement gold">
  <p:cSld name="Gold chapter break or bold statement gold">
    <p:bg>
      <p:bgPr>
        <a:solidFill>
          <a:schemeClr val="accent1"/>
        </a:solidFill>
        <a:effectLst/>
      </p:bgPr>
    </p:bg>
    <p:spTree>
      <p:nvGrpSpPr>
        <p:cNvPr id="1" name="Shape 41"/>
        <p:cNvGrpSpPr/>
        <p:nvPr/>
      </p:nvGrpSpPr>
      <p:grpSpPr>
        <a:xfrm>
          <a:off x="0" y="0"/>
          <a:ext cx="0" cy="0"/>
          <a:chOff x="0" y="0"/>
          <a:chExt cx="0" cy="0"/>
        </a:xfrm>
      </p:grpSpPr>
      <p:sp>
        <p:nvSpPr>
          <p:cNvPr id="42" name="Google Shape;42;p11"/>
          <p:cNvSpPr txBox="1">
            <a:spLocks noGrp="1"/>
          </p:cNvSpPr>
          <p:nvPr>
            <p:ph type="title"/>
          </p:nvPr>
        </p:nvSpPr>
        <p:spPr>
          <a:xfrm>
            <a:off x="311700" y="826025"/>
            <a:ext cx="6246300" cy="572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Arial"/>
              <a:buNone/>
              <a:defRPr sz="6200" b="1" i="0" u="none" strike="noStrike" cap="none">
                <a:solidFill>
                  <a:schemeClr val="dk1"/>
                </a:solidFill>
                <a:latin typeface="Arial"/>
                <a:ea typeface="Arial"/>
                <a:cs typeface="Arial"/>
                <a:sym typeface="Arial"/>
              </a:defRPr>
            </a:lvl1pPr>
            <a:lvl2pPr lvl="1" indent="0" rtl="0">
              <a:spcBef>
                <a:spcPts val="0"/>
              </a:spcBef>
              <a:spcAft>
                <a:spcPts val="0"/>
              </a:spcAft>
              <a:buClr>
                <a:schemeClr val="dk1"/>
              </a:buClr>
              <a:buSzPts val="1400"/>
              <a:buFont typeface="Arial"/>
              <a:buNone/>
              <a:defRPr sz="6200" b="1">
                <a:solidFill>
                  <a:schemeClr val="dk1"/>
                </a:solidFill>
              </a:defRPr>
            </a:lvl2pPr>
            <a:lvl3pPr lvl="2" indent="0" rtl="0">
              <a:spcBef>
                <a:spcPts val="0"/>
              </a:spcBef>
              <a:spcAft>
                <a:spcPts val="0"/>
              </a:spcAft>
              <a:buClr>
                <a:schemeClr val="dk1"/>
              </a:buClr>
              <a:buSzPts val="1400"/>
              <a:buFont typeface="Arial"/>
              <a:buNone/>
              <a:defRPr sz="6200" b="1">
                <a:solidFill>
                  <a:schemeClr val="dk1"/>
                </a:solidFill>
              </a:defRPr>
            </a:lvl3pPr>
            <a:lvl4pPr lvl="3" indent="0" rtl="0">
              <a:spcBef>
                <a:spcPts val="0"/>
              </a:spcBef>
              <a:spcAft>
                <a:spcPts val="0"/>
              </a:spcAft>
              <a:buClr>
                <a:schemeClr val="dk1"/>
              </a:buClr>
              <a:buSzPts val="1400"/>
              <a:buFont typeface="Arial"/>
              <a:buNone/>
              <a:defRPr sz="6200" b="1">
                <a:solidFill>
                  <a:schemeClr val="dk1"/>
                </a:solidFill>
              </a:defRPr>
            </a:lvl4pPr>
            <a:lvl5pPr lvl="4" indent="0" rtl="0">
              <a:spcBef>
                <a:spcPts val="0"/>
              </a:spcBef>
              <a:spcAft>
                <a:spcPts val="0"/>
              </a:spcAft>
              <a:buClr>
                <a:schemeClr val="dk1"/>
              </a:buClr>
              <a:buSzPts val="1400"/>
              <a:buFont typeface="Arial"/>
              <a:buNone/>
              <a:defRPr sz="6200" b="1">
                <a:solidFill>
                  <a:schemeClr val="dk1"/>
                </a:solidFill>
              </a:defRPr>
            </a:lvl5pPr>
            <a:lvl6pPr lvl="5" indent="0" rtl="0">
              <a:spcBef>
                <a:spcPts val="0"/>
              </a:spcBef>
              <a:spcAft>
                <a:spcPts val="0"/>
              </a:spcAft>
              <a:buClr>
                <a:schemeClr val="dk1"/>
              </a:buClr>
              <a:buSzPts val="1400"/>
              <a:buFont typeface="Arial"/>
              <a:buNone/>
              <a:defRPr sz="6200" b="1">
                <a:solidFill>
                  <a:schemeClr val="dk1"/>
                </a:solidFill>
              </a:defRPr>
            </a:lvl6pPr>
            <a:lvl7pPr lvl="6" indent="0" rtl="0">
              <a:spcBef>
                <a:spcPts val="0"/>
              </a:spcBef>
              <a:spcAft>
                <a:spcPts val="0"/>
              </a:spcAft>
              <a:buClr>
                <a:schemeClr val="dk1"/>
              </a:buClr>
              <a:buSzPts val="1400"/>
              <a:buFont typeface="Arial"/>
              <a:buNone/>
              <a:defRPr sz="6200" b="1">
                <a:solidFill>
                  <a:schemeClr val="dk1"/>
                </a:solidFill>
              </a:defRPr>
            </a:lvl7pPr>
            <a:lvl8pPr lvl="7" indent="0" rtl="0">
              <a:spcBef>
                <a:spcPts val="0"/>
              </a:spcBef>
              <a:spcAft>
                <a:spcPts val="0"/>
              </a:spcAft>
              <a:buClr>
                <a:schemeClr val="dk1"/>
              </a:buClr>
              <a:buSzPts val="1400"/>
              <a:buFont typeface="Arial"/>
              <a:buNone/>
              <a:defRPr sz="6200" b="1">
                <a:solidFill>
                  <a:schemeClr val="dk1"/>
                </a:solidFill>
              </a:defRPr>
            </a:lvl8pPr>
            <a:lvl9pPr lvl="8" indent="0" rtl="0">
              <a:spcBef>
                <a:spcPts val="0"/>
              </a:spcBef>
              <a:spcAft>
                <a:spcPts val="0"/>
              </a:spcAft>
              <a:buClr>
                <a:schemeClr val="dk1"/>
              </a:buClr>
              <a:buSzPts val="1400"/>
              <a:buFont typeface="Arial"/>
              <a:buNone/>
              <a:defRPr sz="6200" b="1">
                <a:solidFill>
                  <a:schemeClr val="dk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Gold chapter break or bold statement gold 2">
  <p:cSld name="Gold chapter break or bold statement gold_2">
    <p:bg>
      <p:bgPr>
        <a:solidFill>
          <a:schemeClr val="accent1"/>
        </a:solidFill>
        <a:effectLst/>
      </p:bgPr>
    </p:bg>
    <p:spTree>
      <p:nvGrpSpPr>
        <p:cNvPr id="1" name="Shape 43"/>
        <p:cNvGrpSpPr/>
        <p:nvPr/>
      </p:nvGrpSpPr>
      <p:grpSpPr>
        <a:xfrm>
          <a:off x="0" y="0"/>
          <a:ext cx="0" cy="0"/>
          <a:chOff x="0" y="0"/>
          <a:chExt cx="0" cy="0"/>
        </a:xfrm>
      </p:grpSpPr>
      <p:sp>
        <p:nvSpPr>
          <p:cNvPr id="44" name="Google Shape;44;p12"/>
          <p:cNvSpPr txBox="1">
            <a:spLocks noGrp="1"/>
          </p:cNvSpPr>
          <p:nvPr>
            <p:ph type="title"/>
          </p:nvPr>
        </p:nvSpPr>
        <p:spPr>
          <a:xfrm>
            <a:off x="311700" y="1283225"/>
            <a:ext cx="8520600" cy="572700"/>
          </a:xfrm>
          <a:prstGeom prst="rect">
            <a:avLst/>
          </a:prstGeom>
          <a:noFill/>
          <a:ln>
            <a:noFill/>
          </a:ln>
        </p:spPr>
        <p:txBody>
          <a:bodyPr spcFirstLastPara="1" wrap="square" lIns="91425" tIns="91425" rIns="91425" bIns="91425" anchor="t" anchorCtr="0">
            <a:noAutofit/>
          </a:bodyPr>
          <a:lstStyle>
            <a:lvl1pPr marL="0" marR="0" lvl="0" indent="0" rtl="0">
              <a:lnSpc>
                <a:spcPct val="100000"/>
              </a:lnSpc>
              <a:spcBef>
                <a:spcPts val="0"/>
              </a:spcBef>
              <a:spcAft>
                <a:spcPts val="0"/>
              </a:spcAft>
              <a:buClr>
                <a:schemeClr val="dk1"/>
              </a:buClr>
              <a:buSzPts val="1400"/>
              <a:buFont typeface="Arial"/>
              <a:buNone/>
              <a:defRPr sz="7200" b="1" i="0" u="none" strike="noStrike" cap="none">
                <a:solidFill>
                  <a:schemeClr val="dk1"/>
                </a:solidFill>
                <a:latin typeface="Arial"/>
                <a:ea typeface="Arial"/>
                <a:cs typeface="Arial"/>
                <a:sym typeface="Arial"/>
              </a:defRPr>
            </a:lvl1pPr>
            <a:lvl2pPr lvl="1" indent="0" rtl="0">
              <a:spcBef>
                <a:spcPts val="0"/>
              </a:spcBef>
              <a:spcAft>
                <a:spcPts val="0"/>
              </a:spcAft>
              <a:buClr>
                <a:schemeClr val="dk1"/>
              </a:buClr>
              <a:buSzPts val="1400"/>
              <a:buFont typeface="Arial"/>
              <a:buNone/>
              <a:defRPr sz="2800" b="1">
                <a:solidFill>
                  <a:schemeClr val="dk1"/>
                </a:solidFill>
              </a:defRPr>
            </a:lvl2pPr>
            <a:lvl3pPr lvl="2" indent="0" rtl="0">
              <a:spcBef>
                <a:spcPts val="0"/>
              </a:spcBef>
              <a:spcAft>
                <a:spcPts val="0"/>
              </a:spcAft>
              <a:buClr>
                <a:schemeClr val="dk1"/>
              </a:buClr>
              <a:buSzPts val="1400"/>
              <a:buFont typeface="Arial"/>
              <a:buNone/>
              <a:defRPr sz="2800" b="1">
                <a:solidFill>
                  <a:schemeClr val="dk1"/>
                </a:solidFill>
              </a:defRPr>
            </a:lvl3pPr>
            <a:lvl4pPr lvl="3" indent="0" rtl="0">
              <a:spcBef>
                <a:spcPts val="0"/>
              </a:spcBef>
              <a:spcAft>
                <a:spcPts val="0"/>
              </a:spcAft>
              <a:buClr>
                <a:schemeClr val="dk1"/>
              </a:buClr>
              <a:buSzPts val="1400"/>
              <a:buFont typeface="Arial"/>
              <a:buNone/>
              <a:defRPr sz="2800" b="1">
                <a:solidFill>
                  <a:schemeClr val="dk1"/>
                </a:solidFill>
              </a:defRPr>
            </a:lvl4pPr>
            <a:lvl5pPr lvl="4" indent="0" rtl="0">
              <a:spcBef>
                <a:spcPts val="0"/>
              </a:spcBef>
              <a:spcAft>
                <a:spcPts val="0"/>
              </a:spcAft>
              <a:buClr>
                <a:schemeClr val="dk1"/>
              </a:buClr>
              <a:buSzPts val="1400"/>
              <a:buFont typeface="Arial"/>
              <a:buNone/>
              <a:defRPr sz="2800" b="1">
                <a:solidFill>
                  <a:schemeClr val="dk1"/>
                </a:solidFill>
              </a:defRPr>
            </a:lvl5pPr>
            <a:lvl6pPr lvl="5" indent="0" rtl="0">
              <a:spcBef>
                <a:spcPts val="0"/>
              </a:spcBef>
              <a:spcAft>
                <a:spcPts val="0"/>
              </a:spcAft>
              <a:buClr>
                <a:schemeClr val="dk1"/>
              </a:buClr>
              <a:buSzPts val="1400"/>
              <a:buFont typeface="Arial"/>
              <a:buNone/>
              <a:defRPr sz="2800" b="1">
                <a:solidFill>
                  <a:schemeClr val="dk1"/>
                </a:solidFill>
              </a:defRPr>
            </a:lvl6pPr>
            <a:lvl7pPr lvl="6" indent="0" rtl="0">
              <a:spcBef>
                <a:spcPts val="0"/>
              </a:spcBef>
              <a:spcAft>
                <a:spcPts val="0"/>
              </a:spcAft>
              <a:buClr>
                <a:schemeClr val="dk1"/>
              </a:buClr>
              <a:buSzPts val="1400"/>
              <a:buFont typeface="Arial"/>
              <a:buNone/>
              <a:defRPr sz="2800" b="1">
                <a:solidFill>
                  <a:schemeClr val="dk1"/>
                </a:solidFill>
              </a:defRPr>
            </a:lvl7pPr>
            <a:lvl8pPr lvl="7" indent="0" rtl="0">
              <a:spcBef>
                <a:spcPts val="0"/>
              </a:spcBef>
              <a:spcAft>
                <a:spcPts val="0"/>
              </a:spcAft>
              <a:buClr>
                <a:schemeClr val="dk1"/>
              </a:buClr>
              <a:buSzPts val="1400"/>
              <a:buFont typeface="Arial"/>
              <a:buNone/>
              <a:defRPr sz="2800" b="1">
                <a:solidFill>
                  <a:schemeClr val="dk1"/>
                </a:solidFill>
              </a:defRPr>
            </a:lvl8pPr>
            <a:lvl9pPr lvl="8" indent="0" rtl="0">
              <a:spcBef>
                <a:spcPts val="0"/>
              </a:spcBef>
              <a:spcAft>
                <a:spcPts val="0"/>
              </a:spcAft>
              <a:buClr>
                <a:schemeClr val="dk1"/>
              </a:buClr>
              <a:buSzPts val="1400"/>
              <a:buFont typeface="Arial"/>
              <a:buNone/>
              <a:defRPr sz="2800" b="1">
                <a:solidFill>
                  <a:schemeClr val="dk1"/>
                </a:solidFill>
              </a:defRPr>
            </a:lvl9pPr>
          </a:lstStyle>
          <a:p>
            <a:endParaRPr/>
          </a:p>
        </p:txBody>
      </p:sp>
      <p:sp>
        <p:nvSpPr>
          <p:cNvPr id="45" name="Google Shape;45;p12"/>
          <p:cNvSpPr txBox="1">
            <a:spLocks noGrp="1"/>
          </p:cNvSpPr>
          <p:nvPr>
            <p:ph type="subTitle" idx="1"/>
          </p:nvPr>
        </p:nvSpPr>
        <p:spPr>
          <a:xfrm>
            <a:off x="436825" y="1005325"/>
            <a:ext cx="7508700" cy="357000"/>
          </a:xfrm>
          <a:prstGeom prst="rect">
            <a:avLst/>
          </a:prstGeom>
          <a:noFill/>
          <a:ln>
            <a:noFill/>
          </a:ln>
        </p:spPr>
        <p:txBody>
          <a:bodyPr spcFirstLastPara="1" wrap="square" lIns="91425" tIns="91425" rIns="91425" bIns="91425" anchor="t" anchorCtr="0">
            <a:noAutofit/>
          </a:bodyPr>
          <a:lstStyle>
            <a:lvl1pPr marL="0" marR="0" lvl="0" indent="0" rtl="0">
              <a:lnSpc>
                <a:spcPct val="100000"/>
              </a:lnSpc>
              <a:spcBef>
                <a:spcPts val="0"/>
              </a:spcBef>
              <a:spcAft>
                <a:spcPts val="0"/>
              </a:spcAft>
              <a:buClr>
                <a:srgbClr val="000000"/>
              </a:buClr>
              <a:buSzPts val="1400"/>
              <a:buFont typeface="Arial"/>
              <a:buNone/>
              <a:defRPr sz="1400" b="1" i="0" u="none" strike="noStrike" cap="none">
                <a:solidFill>
                  <a:srgbClr val="000000"/>
                </a:solidFill>
                <a:highlight>
                  <a:srgbClr val="FFFFFF"/>
                </a:highlight>
                <a:latin typeface="Arial"/>
                <a:ea typeface="Arial"/>
                <a:cs typeface="Arial"/>
                <a:sym typeface="Arial"/>
              </a:defRPr>
            </a:lvl1pPr>
            <a:lvl2pPr marL="457200" marR="0" lvl="1" indent="0" rtl="0">
              <a:lnSpc>
                <a:spcPct val="100000"/>
              </a:lnSpc>
              <a:spcBef>
                <a:spcPts val="0"/>
              </a:spcBef>
              <a:spcAft>
                <a:spcPts val="0"/>
              </a:spcAft>
              <a:buClr>
                <a:srgbClr val="000000"/>
              </a:buClr>
              <a:buSzPts val="1400"/>
              <a:buFont typeface="Arial"/>
              <a:buNone/>
              <a:defRPr sz="1400" b="1" i="0" u="none" strike="noStrike" cap="none">
                <a:solidFill>
                  <a:srgbClr val="000000"/>
                </a:solidFill>
                <a:highlight>
                  <a:srgbClr val="FFFFFF"/>
                </a:highlight>
                <a:latin typeface="Arial"/>
                <a:ea typeface="Arial"/>
                <a:cs typeface="Arial"/>
                <a:sym typeface="Arial"/>
              </a:defRPr>
            </a:lvl2pPr>
            <a:lvl3pPr marL="914400" marR="0" lvl="2" indent="0" rtl="0">
              <a:lnSpc>
                <a:spcPct val="100000"/>
              </a:lnSpc>
              <a:spcBef>
                <a:spcPts val="0"/>
              </a:spcBef>
              <a:spcAft>
                <a:spcPts val="0"/>
              </a:spcAft>
              <a:buClr>
                <a:srgbClr val="000000"/>
              </a:buClr>
              <a:buSzPts val="1400"/>
              <a:buFont typeface="Arial"/>
              <a:buNone/>
              <a:defRPr sz="1400" b="1" i="0" u="none" strike="noStrike" cap="none">
                <a:solidFill>
                  <a:srgbClr val="000000"/>
                </a:solidFill>
                <a:highlight>
                  <a:srgbClr val="FFFFFF"/>
                </a:highlight>
                <a:latin typeface="Arial"/>
                <a:ea typeface="Arial"/>
                <a:cs typeface="Arial"/>
                <a:sym typeface="Arial"/>
              </a:defRPr>
            </a:lvl3pPr>
            <a:lvl4pPr marL="1371600" marR="0" lvl="3" indent="0" rtl="0">
              <a:lnSpc>
                <a:spcPct val="100000"/>
              </a:lnSpc>
              <a:spcBef>
                <a:spcPts val="0"/>
              </a:spcBef>
              <a:spcAft>
                <a:spcPts val="0"/>
              </a:spcAft>
              <a:buClr>
                <a:srgbClr val="000000"/>
              </a:buClr>
              <a:buSzPts val="1400"/>
              <a:buFont typeface="Arial"/>
              <a:buNone/>
              <a:defRPr sz="1400" b="1" i="0" u="none" strike="noStrike" cap="none">
                <a:solidFill>
                  <a:srgbClr val="000000"/>
                </a:solidFill>
                <a:highlight>
                  <a:srgbClr val="FFFFFF"/>
                </a:highlight>
                <a:latin typeface="Arial"/>
                <a:ea typeface="Arial"/>
                <a:cs typeface="Arial"/>
                <a:sym typeface="Arial"/>
              </a:defRPr>
            </a:lvl4pPr>
            <a:lvl5pPr marL="1828800" marR="0" lvl="4" indent="0" rtl="0">
              <a:lnSpc>
                <a:spcPct val="100000"/>
              </a:lnSpc>
              <a:spcBef>
                <a:spcPts val="0"/>
              </a:spcBef>
              <a:spcAft>
                <a:spcPts val="0"/>
              </a:spcAft>
              <a:buClr>
                <a:srgbClr val="000000"/>
              </a:buClr>
              <a:buSzPts val="1400"/>
              <a:buFont typeface="Arial"/>
              <a:buNone/>
              <a:defRPr sz="1400" b="1" i="0" u="none" strike="noStrike" cap="none">
                <a:solidFill>
                  <a:srgbClr val="000000"/>
                </a:solidFill>
                <a:highlight>
                  <a:srgbClr val="FFFFFF"/>
                </a:highlight>
                <a:latin typeface="Arial"/>
                <a:ea typeface="Arial"/>
                <a:cs typeface="Arial"/>
                <a:sym typeface="Arial"/>
              </a:defRPr>
            </a:lvl5pPr>
            <a:lvl6pPr marL="2286000" marR="0" lvl="5" indent="0" rtl="0">
              <a:lnSpc>
                <a:spcPct val="100000"/>
              </a:lnSpc>
              <a:spcBef>
                <a:spcPts val="0"/>
              </a:spcBef>
              <a:spcAft>
                <a:spcPts val="0"/>
              </a:spcAft>
              <a:buClr>
                <a:srgbClr val="000000"/>
              </a:buClr>
              <a:buSzPts val="1400"/>
              <a:buFont typeface="Arial"/>
              <a:buNone/>
              <a:defRPr sz="1400" b="1" i="0" u="none" strike="noStrike" cap="none">
                <a:solidFill>
                  <a:srgbClr val="000000"/>
                </a:solidFill>
                <a:highlight>
                  <a:srgbClr val="FFFFFF"/>
                </a:highlight>
                <a:latin typeface="Arial"/>
                <a:ea typeface="Arial"/>
                <a:cs typeface="Arial"/>
                <a:sym typeface="Arial"/>
              </a:defRPr>
            </a:lvl6pPr>
            <a:lvl7pPr marL="2743200" marR="0" lvl="6" indent="0" rtl="0">
              <a:lnSpc>
                <a:spcPct val="100000"/>
              </a:lnSpc>
              <a:spcBef>
                <a:spcPts val="0"/>
              </a:spcBef>
              <a:spcAft>
                <a:spcPts val="0"/>
              </a:spcAft>
              <a:buClr>
                <a:srgbClr val="000000"/>
              </a:buClr>
              <a:buSzPts val="1400"/>
              <a:buFont typeface="Arial"/>
              <a:buNone/>
              <a:defRPr sz="1400" b="1" i="0" u="none" strike="noStrike" cap="none">
                <a:solidFill>
                  <a:srgbClr val="000000"/>
                </a:solidFill>
                <a:highlight>
                  <a:srgbClr val="FFFFFF"/>
                </a:highlight>
                <a:latin typeface="Arial"/>
                <a:ea typeface="Arial"/>
                <a:cs typeface="Arial"/>
                <a:sym typeface="Arial"/>
              </a:defRPr>
            </a:lvl7pPr>
            <a:lvl8pPr marL="3200400" marR="0" lvl="7" indent="0" rtl="0">
              <a:lnSpc>
                <a:spcPct val="100000"/>
              </a:lnSpc>
              <a:spcBef>
                <a:spcPts val="0"/>
              </a:spcBef>
              <a:spcAft>
                <a:spcPts val="0"/>
              </a:spcAft>
              <a:buClr>
                <a:srgbClr val="000000"/>
              </a:buClr>
              <a:buSzPts val="1400"/>
              <a:buFont typeface="Arial"/>
              <a:buNone/>
              <a:defRPr sz="1400" b="1" i="0" u="none" strike="noStrike" cap="none">
                <a:solidFill>
                  <a:srgbClr val="000000"/>
                </a:solidFill>
                <a:highlight>
                  <a:srgbClr val="FFFFFF"/>
                </a:highlight>
                <a:latin typeface="Arial"/>
                <a:ea typeface="Arial"/>
                <a:cs typeface="Arial"/>
                <a:sym typeface="Arial"/>
              </a:defRPr>
            </a:lvl8pPr>
            <a:lvl9pPr marL="3657600" marR="0" lvl="8" indent="0" rtl="0">
              <a:lnSpc>
                <a:spcPct val="100000"/>
              </a:lnSpc>
              <a:spcBef>
                <a:spcPts val="0"/>
              </a:spcBef>
              <a:spcAft>
                <a:spcPts val="0"/>
              </a:spcAft>
              <a:buClr>
                <a:srgbClr val="000000"/>
              </a:buClr>
              <a:buSzPts val="1400"/>
              <a:buFont typeface="Arial"/>
              <a:buNone/>
              <a:defRPr sz="1400" b="1" i="0" u="none" strike="noStrike" cap="none">
                <a:solidFill>
                  <a:srgbClr val="000000"/>
                </a:solidFill>
                <a:highlight>
                  <a:srgbClr val="FFFFFF"/>
                </a:highlight>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Gold chapter break or bold statement gold 1">
  <p:cSld name="Gold chapter break or bold statement gold_1">
    <p:bg>
      <p:bgPr>
        <a:solidFill>
          <a:schemeClr val="accent2"/>
        </a:solidFill>
        <a:effectLst/>
      </p:bgPr>
    </p:bg>
    <p:spTree>
      <p:nvGrpSpPr>
        <p:cNvPr id="1" name="Shape 46"/>
        <p:cNvGrpSpPr/>
        <p:nvPr/>
      </p:nvGrpSpPr>
      <p:grpSpPr>
        <a:xfrm>
          <a:off x="0" y="0"/>
          <a:ext cx="0" cy="0"/>
          <a:chOff x="0" y="0"/>
          <a:chExt cx="0" cy="0"/>
        </a:xfrm>
      </p:grpSpPr>
      <p:sp>
        <p:nvSpPr>
          <p:cNvPr id="47" name="Google Shape;47;p13"/>
          <p:cNvSpPr txBox="1">
            <a:spLocks noGrp="1"/>
          </p:cNvSpPr>
          <p:nvPr>
            <p:ph type="title"/>
          </p:nvPr>
        </p:nvSpPr>
        <p:spPr>
          <a:xfrm>
            <a:off x="311700" y="826025"/>
            <a:ext cx="6246300" cy="572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lt1"/>
              </a:buClr>
              <a:buSzPts val="1400"/>
              <a:buFont typeface="Arial"/>
              <a:buNone/>
              <a:defRPr sz="6200" b="1" i="0" u="none" strike="noStrike" cap="none">
                <a:solidFill>
                  <a:schemeClr val="lt1"/>
                </a:solidFill>
                <a:latin typeface="Arial"/>
                <a:ea typeface="Arial"/>
                <a:cs typeface="Arial"/>
                <a:sym typeface="Arial"/>
              </a:defRPr>
            </a:lvl1pPr>
            <a:lvl2pPr lvl="1" indent="0" rtl="0">
              <a:spcBef>
                <a:spcPts val="0"/>
              </a:spcBef>
              <a:spcAft>
                <a:spcPts val="0"/>
              </a:spcAft>
              <a:buClr>
                <a:schemeClr val="dk1"/>
              </a:buClr>
              <a:buSzPts val="1400"/>
              <a:buFont typeface="Arial"/>
              <a:buNone/>
              <a:defRPr sz="6200" b="1">
                <a:solidFill>
                  <a:schemeClr val="dk1"/>
                </a:solidFill>
              </a:defRPr>
            </a:lvl2pPr>
            <a:lvl3pPr lvl="2" indent="0" rtl="0">
              <a:spcBef>
                <a:spcPts val="0"/>
              </a:spcBef>
              <a:spcAft>
                <a:spcPts val="0"/>
              </a:spcAft>
              <a:buClr>
                <a:schemeClr val="dk1"/>
              </a:buClr>
              <a:buSzPts val="1400"/>
              <a:buFont typeface="Arial"/>
              <a:buNone/>
              <a:defRPr sz="6200" b="1">
                <a:solidFill>
                  <a:schemeClr val="dk1"/>
                </a:solidFill>
              </a:defRPr>
            </a:lvl3pPr>
            <a:lvl4pPr lvl="3" indent="0" rtl="0">
              <a:spcBef>
                <a:spcPts val="0"/>
              </a:spcBef>
              <a:spcAft>
                <a:spcPts val="0"/>
              </a:spcAft>
              <a:buClr>
                <a:schemeClr val="dk1"/>
              </a:buClr>
              <a:buSzPts val="1400"/>
              <a:buFont typeface="Arial"/>
              <a:buNone/>
              <a:defRPr sz="6200" b="1">
                <a:solidFill>
                  <a:schemeClr val="dk1"/>
                </a:solidFill>
              </a:defRPr>
            </a:lvl4pPr>
            <a:lvl5pPr lvl="4" indent="0" rtl="0">
              <a:spcBef>
                <a:spcPts val="0"/>
              </a:spcBef>
              <a:spcAft>
                <a:spcPts val="0"/>
              </a:spcAft>
              <a:buClr>
                <a:schemeClr val="dk1"/>
              </a:buClr>
              <a:buSzPts val="1400"/>
              <a:buFont typeface="Arial"/>
              <a:buNone/>
              <a:defRPr sz="6200" b="1">
                <a:solidFill>
                  <a:schemeClr val="dk1"/>
                </a:solidFill>
              </a:defRPr>
            </a:lvl5pPr>
            <a:lvl6pPr lvl="5" indent="0" rtl="0">
              <a:spcBef>
                <a:spcPts val="0"/>
              </a:spcBef>
              <a:spcAft>
                <a:spcPts val="0"/>
              </a:spcAft>
              <a:buClr>
                <a:schemeClr val="dk1"/>
              </a:buClr>
              <a:buSzPts val="1400"/>
              <a:buFont typeface="Arial"/>
              <a:buNone/>
              <a:defRPr sz="6200" b="1">
                <a:solidFill>
                  <a:schemeClr val="dk1"/>
                </a:solidFill>
              </a:defRPr>
            </a:lvl6pPr>
            <a:lvl7pPr lvl="6" indent="0" rtl="0">
              <a:spcBef>
                <a:spcPts val="0"/>
              </a:spcBef>
              <a:spcAft>
                <a:spcPts val="0"/>
              </a:spcAft>
              <a:buClr>
                <a:schemeClr val="dk1"/>
              </a:buClr>
              <a:buSzPts val="1400"/>
              <a:buFont typeface="Arial"/>
              <a:buNone/>
              <a:defRPr sz="6200" b="1">
                <a:solidFill>
                  <a:schemeClr val="dk1"/>
                </a:solidFill>
              </a:defRPr>
            </a:lvl7pPr>
            <a:lvl8pPr lvl="7" indent="0" rtl="0">
              <a:spcBef>
                <a:spcPts val="0"/>
              </a:spcBef>
              <a:spcAft>
                <a:spcPts val="0"/>
              </a:spcAft>
              <a:buClr>
                <a:schemeClr val="dk1"/>
              </a:buClr>
              <a:buSzPts val="1400"/>
              <a:buFont typeface="Arial"/>
              <a:buNone/>
              <a:defRPr sz="6200" b="1">
                <a:solidFill>
                  <a:schemeClr val="dk1"/>
                </a:solidFill>
              </a:defRPr>
            </a:lvl8pPr>
            <a:lvl9pPr lvl="8" indent="0" rtl="0">
              <a:spcBef>
                <a:spcPts val="0"/>
              </a:spcBef>
              <a:spcAft>
                <a:spcPts val="0"/>
              </a:spcAft>
              <a:buClr>
                <a:schemeClr val="dk1"/>
              </a:buClr>
              <a:buSzPts val="1400"/>
              <a:buFont typeface="Arial"/>
              <a:buNone/>
              <a:defRPr sz="6200" b="1">
                <a:solidFill>
                  <a:schemeClr val="dk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hapter break bar">
  <p:cSld name="Chapter break bar">
    <p:spTree>
      <p:nvGrpSpPr>
        <p:cNvPr id="1" name="Shape 48"/>
        <p:cNvGrpSpPr/>
        <p:nvPr/>
      </p:nvGrpSpPr>
      <p:grpSpPr>
        <a:xfrm>
          <a:off x="0" y="0"/>
          <a:ext cx="0" cy="0"/>
          <a:chOff x="0" y="0"/>
          <a:chExt cx="0" cy="0"/>
        </a:xfrm>
      </p:grpSpPr>
      <p:sp>
        <p:nvSpPr>
          <p:cNvPr id="49" name="Google Shape;49;p14"/>
          <p:cNvSpPr/>
          <p:nvPr/>
        </p:nvSpPr>
        <p:spPr>
          <a:xfrm>
            <a:off x="0" y="1314450"/>
            <a:ext cx="9144000" cy="1543200"/>
          </a:xfrm>
          <a:prstGeom prst="rect">
            <a:avLst/>
          </a:prstGeom>
          <a:solidFill>
            <a:schemeClr val="accent1"/>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Font typeface="Arial"/>
              <a:buNone/>
            </a:pPr>
            <a:endParaRPr sz="3700" b="1" i="0" u="none" strike="noStrike" cap="none">
              <a:solidFill>
                <a:schemeClr val="lt1"/>
              </a:solidFill>
              <a:latin typeface="Arial"/>
              <a:ea typeface="Arial"/>
              <a:cs typeface="Arial"/>
              <a:sym typeface="Arial"/>
            </a:endParaRPr>
          </a:p>
        </p:txBody>
      </p:sp>
      <p:sp>
        <p:nvSpPr>
          <p:cNvPr id="50" name="Google Shape;50;p14"/>
          <p:cNvSpPr txBox="1">
            <a:spLocks noGrp="1"/>
          </p:cNvSpPr>
          <p:nvPr>
            <p:ph type="title"/>
          </p:nvPr>
        </p:nvSpPr>
        <p:spPr>
          <a:xfrm>
            <a:off x="381837" y="1600200"/>
            <a:ext cx="8112900" cy="10215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dk1"/>
              </a:buClr>
              <a:buSzPts val="4800"/>
              <a:buFont typeface="Arial"/>
              <a:buNone/>
              <a:defRPr sz="4800" b="1"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dk1"/>
              </a:buClr>
              <a:buSzPts val="1400"/>
              <a:buFont typeface="Arial"/>
              <a:buNone/>
              <a:defRPr sz="2400" b="1">
                <a:solidFill>
                  <a:schemeClr val="dk1"/>
                </a:solidFill>
              </a:defRPr>
            </a:lvl2pPr>
            <a:lvl3pPr marL="0" marR="0" lvl="2" indent="0" algn="l" rtl="0">
              <a:spcBef>
                <a:spcPts val="0"/>
              </a:spcBef>
              <a:spcAft>
                <a:spcPts val="0"/>
              </a:spcAft>
              <a:buClr>
                <a:schemeClr val="dk1"/>
              </a:buClr>
              <a:buSzPts val="1400"/>
              <a:buFont typeface="Arial"/>
              <a:buNone/>
              <a:defRPr sz="2400" b="1">
                <a:solidFill>
                  <a:schemeClr val="dk1"/>
                </a:solidFill>
              </a:defRPr>
            </a:lvl3pPr>
            <a:lvl4pPr marL="0" marR="0" lvl="3" indent="0" algn="l" rtl="0">
              <a:spcBef>
                <a:spcPts val="0"/>
              </a:spcBef>
              <a:spcAft>
                <a:spcPts val="0"/>
              </a:spcAft>
              <a:buClr>
                <a:schemeClr val="dk1"/>
              </a:buClr>
              <a:buSzPts val="1400"/>
              <a:buFont typeface="Arial"/>
              <a:buNone/>
              <a:defRPr sz="2400" b="1">
                <a:solidFill>
                  <a:schemeClr val="dk1"/>
                </a:solidFill>
              </a:defRPr>
            </a:lvl4pPr>
            <a:lvl5pPr marL="0" marR="0" lvl="4" indent="0" algn="l" rtl="0">
              <a:spcBef>
                <a:spcPts val="0"/>
              </a:spcBef>
              <a:spcAft>
                <a:spcPts val="0"/>
              </a:spcAft>
              <a:buClr>
                <a:schemeClr val="dk1"/>
              </a:buClr>
              <a:buSzPts val="1400"/>
              <a:buFont typeface="Arial"/>
              <a:buNone/>
              <a:defRPr sz="2400" b="1">
                <a:solidFill>
                  <a:schemeClr val="dk1"/>
                </a:solidFill>
              </a:defRPr>
            </a:lvl5pPr>
            <a:lvl6pPr marL="0" marR="0" lvl="5" indent="0" algn="l" rtl="0">
              <a:spcBef>
                <a:spcPts val="0"/>
              </a:spcBef>
              <a:spcAft>
                <a:spcPts val="0"/>
              </a:spcAft>
              <a:buClr>
                <a:schemeClr val="dk1"/>
              </a:buClr>
              <a:buSzPts val="1400"/>
              <a:buFont typeface="Arial"/>
              <a:buNone/>
              <a:defRPr sz="2400" b="1">
                <a:solidFill>
                  <a:schemeClr val="dk1"/>
                </a:solidFill>
              </a:defRPr>
            </a:lvl6pPr>
            <a:lvl7pPr marL="0" marR="0" lvl="6" indent="0" algn="l" rtl="0">
              <a:spcBef>
                <a:spcPts val="0"/>
              </a:spcBef>
              <a:spcAft>
                <a:spcPts val="0"/>
              </a:spcAft>
              <a:buClr>
                <a:schemeClr val="dk1"/>
              </a:buClr>
              <a:buSzPts val="1400"/>
              <a:buFont typeface="Arial"/>
              <a:buNone/>
              <a:defRPr sz="2400" b="1">
                <a:solidFill>
                  <a:schemeClr val="dk1"/>
                </a:solidFill>
              </a:defRPr>
            </a:lvl7pPr>
            <a:lvl8pPr marL="0" marR="0" lvl="7" indent="0" algn="l" rtl="0">
              <a:spcBef>
                <a:spcPts val="0"/>
              </a:spcBef>
              <a:spcAft>
                <a:spcPts val="0"/>
              </a:spcAft>
              <a:buClr>
                <a:schemeClr val="dk1"/>
              </a:buClr>
              <a:buSzPts val="1400"/>
              <a:buFont typeface="Arial"/>
              <a:buNone/>
              <a:defRPr sz="2400" b="1">
                <a:solidFill>
                  <a:schemeClr val="dk1"/>
                </a:solidFill>
              </a:defRPr>
            </a:lvl8pPr>
            <a:lvl9pPr marL="0" marR="0" lvl="8" indent="0" algn="l" rtl="0">
              <a:spcBef>
                <a:spcPts val="0"/>
              </a:spcBef>
              <a:spcAft>
                <a:spcPts val="0"/>
              </a:spcAft>
              <a:buClr>
                <a:schemeClr val="dk1"/>
              </a:buClr>
              <a:buSzPts val="1400"/>
              <a:buFont typeface="Arial"/>
              <a:buNone/>
              <a:defRPr sz="2400" b="1">
                <a:solidFill>
                  <a:schemeClr val="dk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hapter break maroon bar">
  <p:cSld name="Chapter break maroon bar">
    <p:spTree>
      <p:nvGrpSpPr>
        <p:cNvPr id="1" name="Shape 51"/>
        <p:cNvGrpSpPr/>
        <p:nvPr/>
      </p:nvGrpSpPr>
      <p:grpSpPr>
        <a:xfrm>
          <a:off x="0" y="0"/>
          <a:ext cx="0" cy="0"/>
          <a:chOff x="0" y="0"/>
          <a:chExt cx="0" cy="0"/>
        </a:xfrm>
      </p:grpSpPr>
      <p:sp>
        <p:nvSpPr>
          <p:cNvPr id="52" name="Google Shape;52;p15"/>
          <p:cNvSpPr/>
          <p:nvPr/>
        </p:nvSpPr>
        <p:spPr>
          <a:xfrm>
            <a:off x="0" y="1314450"/>
            <a:ext cx="9144000" cy="1543200"/>
          </a:xfrm>
          <a:prstGeom prst="rect">
            <a:avLst/>
          </a:prstGeom>
          <a:solidFill>
            <a:schemeClr val="accent2"/>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Font typeface="Arial"/>
              <a:buNone/>
            </a:pPr>
            <a:endParaRPr sz="3700" b="1" i="0" u="none" strike="noStrike" cap="none">
              <a:solidFill>
                <a:schemeClr val="dk2"/>
              </a:solidFill>
              <a:latin typeface="Arial"/>
              <a:ea typeface="Arial"/>
              <a:cs typeface="Arial"/>
              <a:sym typeface="Arial"/>
            </a:endParaRPr>
          </a:p>
        </p:txBody>
      </p:sp>
      <p:sp>
        <p:nvSpPr>
          <p:cNvPr id="53" name="Google Shape;53;p15"/>
          <p:cNvSpPr txBox="1">
            <a:spLocks noGrp="1"/>
          </p:cNvSpPr>
          <p:nvPr>
            <p:ph type="title"/>
          </p:nvPr>
        </p:nvSpPr>
        <p:spPr>
          <a:xfrm>
            <a:off x="381837" y="1600200"/>
            <a:ext cx="8112900" cy="10215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dk1"/>
              </a:buClr>
              <a:buSzPts val="1400"/>
              <a:buFont typeface="Arial"/>
              <a:buNone/>
              <a:defRPr sz="4800" b="1" i="0" u="none" strike="noStrike" cap="none">
                <a:solidFill>
                  <a:schemeClr val="lt1"/>
                </a:solidFill>
                <a:latin typeface="Arial"/>
                <a:ea typeface="Arial"/>
                <a:cs typeface="Arial"/>
                <a:sym typeface="Arial"/>
              </a:defRPr>
            </a:lvl1pPr>
            <a:lvl2pPr marL="0" marR="0" lvl="1" indent="0" algn="l" rtl="0">
              <a:spcBef>
                <a:spcPts val="0"/>
              </a:spcBef>
              <a:spcAft>
                <a:spcPts val="0"/>
              </a:spcAft>
              <a:buClr>
                <a:schemeClr val="dk1"/>
              </a:buClr>
              <a:buSzPts val="1400"/>
              <a:buFont typeface="Arial"/>
              <a:buNone/>
              <a:defRPr sz="2400" b="1">
                <a:solidFill>
                  <a:schemeClr val="dk1"/>
                </a:solidFill>
              </a:defRPr>
            </a:lvl2pPr>
            <a:lvl3pPr marL="0" marR="0" lvl="2" indent="0" algn="l" rtl="0">
              <a:spcBef>
                <a:spcPts val="0"/>
              </a:spcBef>
              <a:spcAft>
                <a:spcPts val="0"/>
              </a:spcAft>
              <a:buClr>
                <a:schemeClr val="dk1"/>
              </a:buClr>
              <a:buSzPts val="1400"/>
              <a:buFont typeface="Arial"/>
              <a:buNone/>
              <a:defRPr sz="2400" b="1">
                <a:solidFill>
                  <a:schemeClr val="dk1"/>
                </a:solidFill>
              </a:defRPr>
            </a:lvl3pPr>
            <a:lvl4pPr marL="0" marR="0" lvl="3" indent="0" algn="l" rtl="0">
              <a:spcBef>
                <a:spcPts val="0"/>
              </a:spcBef>
              <a:spcAft>
                <a:spcPts val="0"/>
              </a:spcAft>
              <a:buClr>
                <a:schemeClr val="dk1"/>
              </a:buClr>
              <a:buSzPts val="1400"/>
              <a:buFont typeface="Arial"/>
              <a:buNone/>
              <a:defRPr sz="2400" b="1">
                <a:solidFill>
                  <a:schemeClr val="dk1"/>
                </a:solidFill>
              </a:defRPr>
            </a:lvl4pPr>
            <a:lvl5pPr marL="0" marR="0" lvl="4" indent="0" algn="l" rtl="0">
              <a:spcBef>
                <a:spcPts val="0"/>
              </a:spcBef>
              <a:spcAft>
                <a:spcPts val="0"/>
              </a:spcAft>
              <a:buClr>
                <a:schemeClr val="dk1"/>
              </a:buClr>
              <a:buSzPts val="1400"/>
              <a:buFont typeface="Arial"/>
              <a:buNone/>
              <a:defRPr sz="2400" b="1">
                <a:solidFill>
                  <a:schemeClr val="dk1"/>
                </a:solidFill>
              </a:defRPr>
            </a:lvl5pPr>
            <a:lvl6pPr marL="0" marR="0" lvl="5" indent="0" algn="l" rtl="0">
              <a:spcBef>
                <a:spcPts val="0"/>
              </a:spcBef>
              <a:spcAft>
                <a:spcPts val="0"/>
              </a:spcAft>
              <a:buClr>
                <a:schemeClr val="dk1"/>
              </a:buClr>
              <a:buSzPts val="1400"/>
              <a:buFont typeface="Arial"/>
              <a:buNone/>
              <a:defRPr sz="2400" b="1">
                <a:solidFill>
                  <a:schemeClr val="dk1"/>
                </a:solidFill>
              </a:defRPr>
            </a:lvl6pPr>
            <a:lvl7pPr marL="0" marR="0" lvl="6" indent="0" algn="l" rtl="0">
              <a:spcBef>
                <a:spcPts val="0"/>
              </a:spcBef>
              <a:spcAft>
                <a:spcPts val="0"/>
              </a:spcAft>
              <a:buClr>
                <a:schemeClr val="dk1"/>
              </a:buClr>
              <a:buSzPts val="1400"/>
              <a:buFont typeface="Arial"/>
              <a:buNone/>
              <a:defRPr sz="2400" b="1">
                <a:solidFill>
                  <a:schemeClr val="dk1"/>
                </a:solidFill>
              </a:defRPr>
            </a:lvl7pPr>
            <a:lvl8pPr marL="0" marR="0" lvl="7" indent="0" algn="l" rtl="0">
              <a:spcBef>
                <a:spcPts val="0"/>
              </a:spcBef>
              <a:spcAft>
                <a:spcPts val="0"/>
              </a:spcAft>
              <a:buClr>
                <a:schemeClr val="dk1"/>
              </a:buClr>
              <a:buSzPts val="1400"/>
              <a:buFont typeface="Arial"/>
              <a:buNone/>
              <a:defRPr sz="2400" b="1">
                <a:solidFill>
                  <a:schemeClr val="dk1"/>
                </a:solidFill>
              </a:defRPr>
            </a:lvl8pPr>
            <a:lvl9pPr marL="0" marR="0" lvl="8" indent="0" algn="l" rtl="0">
              <a:spcBef>
                <a:spcPts val="0"/>
              </a:spcBef>
              <a:spcAft>
                <a:spcPts val="0"/>
              </a:spcAft>
              <a:buClr>
                <a:schemeClr val="dk1"/>
              </a:buClr>
              <a:buSzPts val="1400"/>
              <a:buFont typeface="Arial"/>
              <a:buNone/>
              <a:defRPr sz="2400" b="1">
                <a:solidFill>
                  <a:schemeClr val="dk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Headline with 3 column 1">
  <p:cSld name="Headline with 3 column">
    <p:spTree>
      <p:nvGrpSpPr>
        <p:cNvPr id="1" name="Shape 54"/>
        <p:cNvGrpSpPr/>
        <p:nvPr/>
      </p:nvGrpSpPr>
      <p:grpSpPr>
        <a:xfrm>
          <a:off x="0" y="0"/>
          <a:ext cx="0" cy="0"/>
          <a:chOff x="0" y="0"/>
          <a:chExt cx="0" cy="0"/>
        </a:xfrm>
      </p:grpSpPr>
      <p:sp>
        <p:nvSpPr>
          <p:cNvPr id="55" name="Google Shape;55;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Arial"/>
              <a:buNone/>
              <a:defRPr sz="2800" b="1" i="0" u="none" strike="noStrike" cap="none">
                <a:solidFill>
                  <a:schemeClr val="dk1"/>
                </a:solidFill>
                <a:highlight>
                  <a:schemeClr val="accent1"/>
                </a:highlight>
                <a:latin typeface="Arial"/>
                <a:ea typeface="Arial"/>
                <a:cs typeface="Arial"/>
                <a:sym typeface="Arial"/>
              </a:defRPr>
            </a:lvl1pPr>
            <a:lvl2pPr lvl="1" indent="0" rtl="0">
              <a:spcBef>
                <a:spcPts val="0"/>
              </a:spcBef>
              <a:spcAft>
                <a:spcPts val="0"/>
              </a:spcAft>
              <a:buClr>
                <a:schemeClr val="dk1"/>
              </a:buClr>
              <a:buSzPts val="1400"/>
              <a:buFont typeface="Arial"/>
              <a:buNone/>
              <a:defRPr sz="2800" b="1">
                <a:solidFill>
                  <a:schemeClr val="dk1"/>
                </a:solidFill>
              </a:defRPr>
            </a:lvl2pPr>
            <a:lvl3pPr lvl="2" indent="0" rtl="0">
              <a:spcBef>
                <a:spcPts val="0"/>
              </a:spcBef>
              <a:spcAft>
                <a:spcPts val="0"/>
              </a:spcAft>
              <a:buClr>
                <a:schemeClr val="dk1"/>
              </a:buClr>
              <a:buSzPts val="1400"/>
              <a:buFont typeface="Arial"/>
              <a:buNone/>
              <a:defRPr sz="2800" b="1">
                <a:solidFill>
                  <a:schemeClr val="dk1"/>
                </a:solidFill>
              </a:defRPr>
            </a:lvl3pPr>
            <a:lvl4pPr lvl="3" indent="0" rtl="0">
              <a:spcBef>
                <a:spcPts val="0"/>
              </a:spcBef>
              <a:spcAft>
                <a:spcPts val="0"/>
              </a:spcAft>
              <a:buClr>
                <a:schemeClr val="dk1"/>
              </a:buClr>
              <a:buSzPts val="1400"/>
              <a:buFont typeface="Arial"/>
              <a:buNone/>
              <a:defRPr sz="2800" b="1">
                <a:solidFill>
                  <a:schemeClr val="dk1"/>
                </a:solidFill>
              </a:defRPr>
            </a:lvl4pPr>
            <a:lvl5pPr lvl="4" indent="0" rtl="0">
              <a:spcBef>
                <a:spcPts val="0"/>
              </a:spcBef>
              <a:spcAft>
                <a:spcPts val="0"/>
              </a:spcAft>
              <a:buClr>
                <a:schemeClr val="dk1"/>
              </a:buClr>
              <a:buSzPts val="1400"/>
              <a:buFont typeface="Arial"/>
              <a:buNone/>
              <a:defRPr sz="2800" b="1">
                <a:solidFill>
                  <a:schemeClr val="dk1"/>
                </a:solidFill>
              </a:defRPr>
            </a:lvl5pPr>
            <a:lvl6pPr lvl="5" indent="0" rtl="0">
              <a:spcBef>
                <a:spcPts val="0"/>
              </a:spcBef>
              <a:spcAft>
                <a:spcPts val="0"/>
              </a:spcAft>
              <a:buClr>
                <a:schemeClr val="dk1"/>
              </a:buClr>
              <a:buSzPts val="1400"/>
              <a:buFont typeface="Arial"/>
              <a:buNone/>
              <a:defRPr sz="2800" b="1">
                <a:solidFill>
                  <a:schemeClr val="dk1"/>
                </a:solidFill>
              </a:defRPr>
            </a:lvl6pPr>
            <a:lvl7pPr lvl="6" indent="0" rtl="0">
              <a:spcBef>
                <a:spcPts val="0"/>
              </a:spcBef>
              <a:spcAft>
                <a:spcPts val="0"/>
              </a:spcAft>
              <a:buClr>
                <a:schemeClr val="dk1"/>
              </a:buClr>
              <a:buSzPts val="1400"/>
              <a:buFont typeface="Arial"/>
              <a:buNone/>
              <a:defRPr sz="2800" b="1">
                <a:solidFill>
                  <a:schemeClr val="dk1"/>
                </a:solidFill>
              </a:defRPr>
            </a:lvl7pPr>
            <a:lvl8pPr lvl="7" indent="0" rtl="0">
              <a:spcBef>
                <a:spcPts val="0"/>
              </a:spcBef>
              <a:spcAft>
                <a:spcPts val="0"/>
              </a:spcAft>
              <a:buClr>
                <a:schemeClr val="dk1"/>
              </a:buClr>
              <a:buSzPts val="1400"/>
              <a:buFont typeface="Arial"/>
              <a:buNone/>
              <a:defRPr sz="2800" b="1">
                <a:solidFill>
                  <a:schemeClr val="dk1"/>
                </a:solidFill>
              </a:defRPr>
            </a:lvl8pPr>
            <a:lvl9pPr lvl="8" indent="0" rtl="0">
              <a:spcBef>
                <a:spcPts val="0"/>
              </a:spcBef>
              <a:spcAft>
                <a:spcPts val="0"/>
              </a:spcAft>
              <a:buClr>
                <a:schemeClr val="dk1"/>
              </a:buClr>
              <a:buSzPts val="1400"/>
              <a:buFont typeface="Arial"/>
              <a:buNone/>
              <a:defRPr sz="2800" b="1">
                <a:solidFill>
                  <a:schemeClr val="dk1"/>
                </a:solidFill>
              </a:defRPr>
            </a:lvl9pPr>
          </a:lstStyle>
          <a:p>
            <a:endParaRPr/>
          </a:p>
        </p:txBody>
      </p:sp>
      <p:sp>
        <p:nvSpPr>
          <p:cNvPr id="56" name="Google Shape;56;p16"/>
          <p:cNvSpPr txBox="1">
            <a:spLocks noGrp="1"/>
          </p:cNvSpPr>
          <p:nvPr>
            <p:ph type="body" idx="1"/>
          </p:nvPr>
        </p:nvSpPr>
        <p:spPr>
          <a:xfrm>
            <a:off x="6215500" y="1163025"/>
            <a:ext cx="2403600" cy="3201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2pPr>
            <a:lvl3pPr marL="1371600" marR="0" lvl="2"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3pPr>
            <a:lvl4pPr marL="1828800" marR="0" lvl="3"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4pPr>
            <a:lvl5pPr marL="2286000" marR="0" lvl="4"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5pPr>
            <a:lvl6pPr marL="2743200" marR="0" lvl="5"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6pPr>
            <a:lvl7pPr marL="3200400" marR="0" lvl="6"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7pPr>
            <a:lvl8pPr marL="3657600" marR="0" lvl="7"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8pPr>
            <a:lvl9pPr marL="4114800" marR="0" lvl="8" indent="-228600" algn="l" rtl="0">
              <a:lnSpc>
                <a:spcPct val="115000"/>
              </a:lnSpc>
              <a:spcBef>
                <a:spcPts val="1600"/>
              </a:spcBef>
              <a:spcAft>
                <a:spcPts val="1600"/>
              </a:spcAft>
              <a:buClr>
                <a:srgbClr val="000000"/>
              </a:buClr>
              <a:buSzPts val="1400"/>
              <a:buFont typeface="Arial"/>
              <a:buNone/>
              <a:defRPr sz="1200" b="0" i="0" u="none" strike="noStrike" cap="none">
                <a:solidFill>
                  <a:srgbClr val="000000"/>
                </a:solidFill>
                <a:latin typeface="Arial"/>
                <a:ea typeface="Arial"/>
                <a:cs typeface="Arial"/>
                <a:sym typeface="Arial"/>
              </a:defRPr>
            </a:lvl9pPr>
          </a:lstStyle>
          <a:p>
            <a:endParaRPr/>
          </a:p>
        </p:txBody>
      </p:sp>
      <p:sp>
        <p:nvSpPr>
          <p:cNvPr id="57" name="Google Shape;57;p16"/>
          <p:cNvSpPr txBox="1">
            <a:spLocks noGrp="1"/>
          </p:cNvSpPr>
          <p:nvPr>
            <p:ph type="body" idx="2"/>
          </p:nvPr>
        </p:nvSpPr>
        <p:spPr>
          <a:xfrm>
            <a:off x="3274550" y="1184665"/>
            <a:ext cx="2403600" cy="3201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2pPr>
            <a:lvl3pPr marL="1371600" marR="0" lvl="2"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3pPr>
            <a:lvl4pPr marL="1828800" marR="0" lvl="3"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4pPr>
            <a:lvl5pPr marL="2286000" marR="0" lvl="4"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5pPr>
            <a:lvl6pPr marL="2743200" marR="0" lvl="5"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6pPr>
            <a:lvl7pPr marL="3200400" marR="0" lvl="6"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7pPr>
            <a:lvl8pPr marL="3657600" marR="0" lvl="7"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8pPr>
            <a:lvl9pPr marL="4114800" marR="0" lvl="8" indent="-228600" algn="l" rtl="0">
              <a:lnSpc>
                <a:spcPct val="115000"/>
              </a:lnSpc>
              <a:spcBef>
                <a:spcPts val="1600"/>
              </a:spcBef>
              <a:spcAft>
                <a:spcPts val="1600"/>
              </a:spcAft>
              <a:buClr>
                <a:srgbClr val="000000"/>
              </a:buClr>
              <a:buSzPts val="1400"/>
              <a:buFont typeface="Arial"/>
              <a:buNone/>
              <a:defRPr sz="1200" b="0" i="0" u="none" strike="noStrike" cap="none">
                <a:solidFill>
                  <a:srgbClr val="000000"/>
                </a:solidFill>
                <a:latin typeface="Arial"/>
                <a:ea typeface="Arial"/>
                <a:cs typeface="Arial"/>
                <a:sym typeface="Arial"/>
              </a:defRPr>
            </a:lvl9pPr>
          </a:lstStyle>
          <a:p>
            <a:endParaRPr/>
          </a:p>
        </p:txBody>
      </p:sp>
      <p:sp>
        <p:nvSpPr>
          <p:cNvPr id="58" name="Google Shape;58;p16"/>
          <p:cNvSpPr txBox="1">
            <a:spLocks noGrp="1"/>
          </p:cNvSpPr>
          <p:nvPr>
            <p:ph type="body" idx="3"/>
          </p:nvPr>
        </p:nvSpPr>
        <p:spPr>
          <a:xfrm>
            <a:off x="405375" y="1204825"/>
            <a:ext cx="2403600" cy="3201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2pPr>
            <a:lvl3pPr marL="1371600" marR="0" lvl="2"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3pPr>
            <a:lvl4pPr marL="1828800" marR="0" lvl="3"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4pPr>
            <a:lvl5pPr marL="2286000" marR="0" lvl="4"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5pPr>
            <a:lvl6pPr marL="2743200" marR="0" lvl="5"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6pPr>
            <a:lvl7pPr marL="3200400" marR="0" lvl="6"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7pPr>
            <a:lvl8pPr marL="3657600" marR="0" lvl="7"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8pPr>
            <a:lvl9pPr marL="4114800" marR="0" lvl="8" indent="-228600" algn="l" rtl="0">
              <a:lnSpc>
                <a:spcPct val="115000"/>
              </a:lnSpc>
              <a:spcBef>
                <a:spcPts val="1600"/>
              </a:spcBef>
              <a:spcAft>
                <a:spcPts val="1600"/>
              </a:spcAft>
              <a:buClr>
                <a:srgbClr val="000000"/>
              </a:buClr>
              <a:buSzPts val="1400"/>
              <a:buFont typeface="Arial"/>
              <a:buNone/>
              <a:defRPr sz="12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Headline with text 1">
  <p:cSld name="TITLE_ONLY_1">
    <p:spTree>
      <p:nvGrpSpPr>
        <p:cNvPr id="1" name="Shape 59"/>
        <p:cNvGrpSpPr/>
        <p:nvPr/>
      </p:nvGrpSpPr>
      <p:grpSpPr>
        <a:xfrm>
          <a:off x="0" y="0"/>
          <a:ext cx="0" cy="0"/>
          <a:chOff x="0" y="0"/>
          <a:chExt cx="0" cy="0"/>
        </a:xfrm>
      </p:grpSpPr>
      <p:sp>
        <p:nvSpPr>
          <p:cNvPr id="60" name="Google Shape;60;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Arial"/>
              <a:buNone/>
              <a:defRPr sz="2800" b="1" i="0" u="none" strike="noStrike" cap="none">
                <a:solidFill>
                  <a:schemeClr val="dk1"/>
                </a:solidFill>
                <a:highlight>
                  <a:schemeClr val="accent1"/>
                </a:highlight>
                <a:latin typeface="Arial"/>
                <a:ea typeface="Arial"/>
                <a:cs typeface="Arial"/>
                <a:sym typeface="Arial"/>
              </a:defRPr>
            </a:lvl1pPr>
            <a:lvl2pPr lvl="1" indent="0" rtl="0">
              <a:spcBef>
                <a:spcPts val="0"/>
              </a:spcBef>
              <a:spcAft>
                <a:spcPts val="0"/>
              </a:spcAft>
              <a:buClr>
                <a:schemeClr val="dk1"/>
              </a:buClr>
              <a:buSzPts val="1400"/>
              <a:buFont typeface="Arial"/>
              <a:buNone/>
              <a:defRPr sz="2800" b="1">
                <a:solidFill>
                  <a:schemeClr val="dk1"/>
                </a:solidFill>
              </a:defRPr>
            </a:lvl2pPr>
            <a:lvl3pPr lvl="2" indent="0" rtl="0">
              <a:spcBef>
                <a:spcPts val="0"/>
              </a:spcBef>
              <a:spcAft>
                <a:spcPts val="0"/>
              </a:spcAft>
              <a:buClr>
                <a:schemeClr val="dk1"/>
              </a:buClr>
              <a:buSzPts val="1400"/>
              <a:buFont typeface="Arial"/>
              <a:buNone/>
              <a:defRPr sz="2800" b="1">
                <a:solidFill>
                  <a:schemeClr val="dk1"/>
                </a:solidFill>
              </a:defRPr>
            </a:lvl3pPr>
            <a:lvl4pPr lvl="3" indent="0" rtl="0">
              <a:spcBef>
                <a:spcPts val="0"/>
              </a:spcBef>
              <a:spcAft>
                <a:spcPts val="0"/>
              </a:spcAft>
              <a:buClr>
                <a:schemeClr val="dk1"/>
              </a:buClr>
              <a:buSzPts val="1400"/>
              <a:buFont typeface="Arial"/>
              <a:buNone/>
              <a:defRPr sz="2800" b="1">
                <a:solidFill>
                  <a:schemeClr val="dk1"/>
                </a:solidFill>
              </a:defRPr>
            </a:lvl4pPr>
            <a:lvl5pPr lvl="4" indent="0" rtl="0">
              <a:spcBef>
                <a:spcPts val="0"/>
              </a:spcBef>
              <a:spcAft>
                <a:spcPts val="0"/>
              </a:spcAft>
              <a:buClr>
                <a:schemeClr val="dk1"/>
              </a:buClr>
              <a:buSzPts val="1400"/>
              <a:buFont typeface="Arial"/>
              <a:buNone/>
              <a:defRPr sz="2800" b="1">
                <a:solidFill>
                  <a:schemeClr val="dk1"/>
                </a:solidFill>
              </a:defRPr>
            </a:lvl5pPr>
            <a:lvl6pPr lvl="5" indent="0" rtl="0">
              <a:spcBef>
                <a:spcPts val="0"/>
              </a:spcBef>
              <a:spcAft>
                <a:spcPts val="0"/>
              </a:spcAft>
              <a:buClr>
                <a:schemeClr val="dk1"/>
              </a:buClr>
              <a:buSzPts val="1400"/>
              <a:buFont typeface="Arial"/>
              <a:buNone/>
              <a:defRPr sz="2800" b="1">
                <a:solidFill>
                  <a:schemeClr val="dk1"/>
                </a:solidFill>
              </a:defRPr>
            </a:lvl6pPr>
            <a:lvl7pPr lvl="6" indent="0" rtl="0">
              <a:spcBef>
                <a:spcPts val="0"/>
              </a:spcBef>
              <a:spcAft>
                <a:spcPts val="0"/>
              </a:spcAft>
              <a:buClr>
                <a:schemeClr val="dk1"/>
              </a:buClr>
              <a:buSzPts val="1400"/>
              <a:buFont typeface="Arial"/>
              <a:buNone/>
              <a:defRPr sz="2800" b="1">
                <a:solidFill>
                  <a:schemeClr val="dk1"/>
                </a:solidFill>
              </a:defRPr>
            </a:lvl7pPr>
            <a:lvl8pPr lvl="7" indent="0" rtl="0">
              <a:spcBef>
                <a:spcPts val="0"/>
              </a:spcBef>
              <a:spcAft>
                <a:spcPts val="0"/>
              </a:spcAft>
              <a:buClr>
                <a:schemeClr val="dk1"/>
              </a:buClr>
              <a:buSzPts val="1400"/>
              <a:buFont typeface="Arial"/>
              <a:buNone/>
              <a:defRPr sz="2800" b="1">
                <a:solidFill>
                  <a:schemeClr val="dk1"/>
                </a:solidFill>
              </a:defRPr>
            </a:lvl8pPr>
            <a:lvl9pPr lvl="8" indent="0" rtl="0">
              <a:spcBef>
                <a:spcPts val="0"/>
              </a:spcBef>
              <a:spcAft>
                <a:spcPts val="0"/>
              </a:spcAft>
              <a:buClr>
                <a:schemeClr val="dk1"/>
              </a:buClr>
              <a:buSzPts val="1400"/>
              <a:buFont typeface="Arial"/>
              <a:buNone/>
              <a:defRPr sz="2800" b="1">
                <a:solidFill>
                  <a:schemeClr val="dk1"/>
                </a:solidFill>
              </a:defRPr>
            </a:lvl9pPr>
          </a:lstStyle>
          <a:p>
            <a:endParaRPr/>
          </a:p>
        </p:txBody>
      </p:sp>
      <p:sp>
        <p:nvSpPr>
          <p:cNvPr id="61" name="Google Shape;61;p17"/>
          <p:cNvSpPr txBox="1">
            <a:spLocks noGrp="1"/>
          </p:cNvSpPr>
          <p:nvPr>
            <p:ph type="body" idx="1"/>
          </p:nvPr>
        </p:nvSpPr>
        <p:spPr>
          <a:xfrm>
            <a:off x="311699" y="1204825"/>
            <a:ext cx="7820400" cy="3201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2pPr>
            <a:lvl3pPr marL="1371600" marR="0" lvl="2"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3pPr>
            <a:lvl4pPr marL="1828800" marR="0" lvl="3"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4pPr>
            <a:lvl5pPr marL="2286000" marR="0" lvl="4"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5pPr>
            <a:lvl6pPr marL="2743200" marR="0" lvl="5"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6pPr>
            <a:lvl7pPr marL="3200400" marR="0" lvl="6"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7pPr>
            <a:lvl8pPr marL="3657600" marR="0" lvl="7"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8pPr>
            <a:lvl9pPr marL="4114800" marR="0" lvl="8" indent="-228600" algn="l" rtl="0">
              <a:lnSpc>
                <a:spcPct val="115000"/>
              </a:lnSpc>
              <a:spcBef>
                <a:spcPts val="1600"/>
              </a:spcBef>
              <a:spcAft>
                <a:spcPts val="1600"/>
              </a:spcAft>
              <a:buClr>
                <a:srgbClr val="000000"/>
              </a:buClr>
              <a:buSzPts val="1400"/>
              <a:buFont typeface="Arial"/>
              <a:buNone/>
              <a:defRPr sz="12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title and description 1">
  <p:cSld name="Section title and description_1">
    <p:spTree>
      <p:nvGrpSpPr>
        <p:cNvPr id="1" name="Shape 62"/>
        <p:cNvGrpSpPr/>
        <p:nvPr/>
      </p:nvGrpSpPr>
      <p:grpSpPr>
        <a:xfrm>
          <a:off x="0" y="0"/>
          <a:ext cx="0" cy="0"/>
          <a:chOff x="0" y="0"/>
          <a:chExt cx="0" cy="0"/>
        </a:xfrm>
      </p:grpSpPr>
      <p:sp>
        <p:nvSpPr>
          <p:cNvPr id="63" name="Google Shape;63;p18"/>
          <p:cNvSpPr txBox="1">
            <a:spLocks noGrp="1"/>
          </p:cNvSpPr>
          <p:nvPr>
            <p:ph type="title"/>
          </p:nvPr>
        </p:nvSpPr>
        <p:spPr>
          <a:xfrm>
            <a:off x="265500" y="393025"/>
            <a:ext cx="4843800" cy="14823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Arial"/>
              <a:buNone/>
              <a:defRPr sz="4200" b="1" i="0" u="none" strike="noStrike" cap="none">
                <a:solidFill>
                  <a:schemeClr val="dk1"/>
                </a:solidFill>
                <a:latin typeface="Arial"/>
                <a:ea typeface="Arial"/>
                <a:cs typeface="Arial"/>
                <a:sym typeface="Arial"/>
              </a:defRPr>
            </a:lvl1pPr>
            <a:lvl2pPr lvl="1" indent="0" algn="ctr" rtl="0">
              <a:spcBef>
                <a:spcPts val="0"/>
              </a:spcBef>
              <a:spcAft>
                <a:spcPts val="0"/>
              </a:spcAft>
              <a:buClr>
                <a:schemeClr val="dk1"/>
              </a:buClr>
              <a:buSzPts val="1400"/>
              <a:buFont typeface="Arial"/>
              <a:buNone/>
              <a:defRPr sz="4200" b="1">
                <a:solidFill>
                  <a:schemeClr val="dk1"/>
                </a:solidFill>
              </a:defRPr>
            </a:lvl2pPr>
            <a:lvl3pPr lvl="2" indent="0" algn="ctr" rtl="0">
              <a:spcBef>
                <a:spcPts val="0"/>
              </a:spcBef>
              <a:spcAft>
                <a:spcPts val="0"/>
              </a:spcAft>
              <a:buClr>
                <a:schemeClr val="dk1"/>
              </a:buClr>
              <a:buSzPts val="1400"/>
              <a:buFont typeface="Arial"/>
              <a:buNone/>
              <a:defRPr sz="4200" b="1">
                <a:solidFill>
                  <a:schemeClr val="dk1"/>
                </a:solidFill>
              </a:defRPr>
            </a:lvl3pPr>
            <a:lvl4pPr lvl="3" indent="0" algn="ctr" rtl="0">
              <a:spcBef>
                <a:spcPts val="0"/>
              </a:spcBef>
              <a:spcAft>
                <a:spcPts val="0"/>
              </a:spcAft>
              <a:buClr>
                <a:schemeClr val="dk1"/>
              </a:buClr>
              <a:buSzPts val="1400"/>
              <a:buFont typeface="Arial"/>
              <a:buNone/>
              <a:defRPr sz="4200" b="1">
                <a:solidFill>
                  <a:schemeClr val="dk1"/>
                </a:solidFill>
              </a:defRPr>
            </a:lvl4pPr>
            <a:lvl5pPr lvl="4" indent="0" algn="ctr" rtl="0">
              <a:spcBef>
                <a:spcPts val="0"/>
              </a:spcBef>
              <a:spcAft>
                <a:spcPts val="0"/>
              </a:spcAft>
              <a:buClr>
                <a:schemeClr val="dk1"/>
              </a:buClr>
              <a:buSzPts val="1400"/>
              <a:buFont typeface="Arial"/>
              <a:buNone/>
              <a:defRPr sz="4200" b="1">
                <a:solidFill>
                  <a:schemeClr val="dk1"/>
                </a:solidFill>
              </a:defRPr>
            </a:lvl5pPr>
            <a:lvl6pPr lvl="5" indent="0" algn="ctr" rtl="0">
              <a:spcBef>
                <a:spcPts val="0"/>
              </a:spcBef>
              <a:spcAft>
                <a:spcPts val="0"/>
              </a:spcAft>
              <a:buClr>
                <a:schemeClr val="dk1"/>
              </a:buClr>
              <a:buSzPts val="1400"/>
              <a:buFont typeface="Arial"/>
              <a:buNone/>
              <a:defRPr sz="4200" b="1">
                <a:solidFill>
                  <a:schemeClr val="dk1"/>
                </a:solidFill>
              </a:defRPr>
            </a:lvl6pPr>
            <a:lvl7pPr lvl="6" indent="0" algn="ctr" rtl="0">
              <a:spcBef>
                <a:spcPts val="0"/>
              </a:spcBef>
              <a:spcAft>
                <a:spcPts val="0"/>
              </a:spcAft>
              <a:buClr>
                <a:schemeClr val="dk1"/>
              </a:buClr>
              <a:buSzPts val="1400"/>
              <a:buFont typeface="Arial"/>
              <a:buNone/>
              <a:defRPr sz="4200" b="1">
                <a:solidFill>
                  <a:schemeClr val="dk1"/>
                </a:solidFill>
              </a:defRPr>
            </a:lvl7pPr>
            <a:lvl8pPr lvl="7" indent="0" algn="ctr" rtl="0">
              <a:spcBef>
                <a:spcPts val="0"/>
              </a:spcBef>
              <a:spcAft>
                <a:spcPts val="0"/>
              </a:spcAft>
              <a:buClr>
                <a:schemeClr val="dk1"/>
              </a:buClr>
              <a:buSzPts val="1400"/>
              <a:buFont typeface="Arial"/>
              <a:buNone/>
              <a:defRPr sz="4200" b="1">
                <a:solidFill>
                  <a:schemeClr val="dk1"/>
                </a:solidFill>
              </a:defRPr>
            </a:lvl8pPr>
            <a:lvl9pPr lvl="8" indent="0" algn="ctr" rtl="0">
              <a:spcBef>
                <a:spcPts val="0"/>
              </a:spcBef>
              <a:spcAft>
                <a:spcPts val="0"/>
              </a:spcAft>
              <a:buClr>
                <a:schemeClr val="dk1"/>
              </a:buClr>
              <a:buSzPts val="1400"/>
              <a:buFont typeface="Arial"/>
              <a:buNone/>
              <a:defRPr sz="4200" b="1">
                <a:solidFill>
                  <a:schemeClr val="dk1"/>
                </a:solidFill>
              </a:defRPr>
            </a:lvl9pPr>
          </a:lstStyle>
          <a:p>
            <a:endParaRPr/>
          </a:p>
        </p:txBody>
      </p:sp>
      <p:sp>
        <p:nvSpPr>
          <p:cNvPr id="64" name="Google Shape;64;p18"/>
          <p:cNvSpPr txBox="1">
            <a:spLocks noGrp="1"/>
          </p:cNvSpPr>
          <p:nvPr>
            <p:ph type="subTitle" idx="1"/>
          </p:nvPr>
        </p:nvSpPr>
        <p:spPr>
          <a:xfrm>
            <a:off x="5451275" y="571350"/>
            <a:ext cx="2904600" cy="12351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000000"/>
              </a:buClr>
              <a:buSzPts val="1400"/>
              <a:buFont typeface="Arial"/>
              <a:buNone/>
              <a:defRPr sz="2100" b="0" i="0" u="none" strike="noStrike" cap="none">
                <a:solidFill>
                  <a:srgbClr val="000000"/>
                </a:solidFill>
                <a:latin typeface="Arial"/>
                <a:ea typeface="Arial"/>
                <a:cs typeface="Arial"/>
                <a:sym typeface="Arial"/>
              </a:defRPr>
            </a:lvl1pPr>
            <a:lvl2pPr marL="457200" marR="0" lvl="1" indent="0" algn="ctr" rtl="0">
              <a:lnSpc>
                <a:spcPct val="100000"/>
              </a:lnSpc>
              <a:spcBef>
                <a:spcPts val="0"/>
              </a:spcBef>
              <a:spcAft>
                <a:spcPts val="0"/>
              </a:spcAft>
              <a:buClr>
                <a:srgbClr val="000000"/>
              </a:buClr>
              <a:buSzPts val="1400"/>
              <a:buFont typeface="Arial"/>
              <a:buNone/>
              <a:defRPr sz="2100" b="0" i="0" u="none" strike="noStrike" cap="none">
                <a:solidFill>
                  <a:srgbClr val="000000"/>
                </a:solidFill>
                <a:latin typeface="Arial"/>
                <a:ea typeface="Arial"/>
                <a:cs typeface="Arial"/>
                <a:sym typeface="Arial"/>
              </a:defRPr>
            </a:lvl2pPr>
            <a:lvl3pPr marL="914400" marR="0" lvl="2" indent="0" algn="ctr" rtl="0">
              <a:lnSpc>
                <a:spcPct val="100000"/>
              </a:lnSpc>
              <a:spcBef>
                <a:spcPts val="0"/>
              </a:spcBef>
              <a:spcAft>
                <a:spcPts val="0"/>
              </a:spcAft>
              <a:buClr>
                <a:srgbClr val="000000"/>
              </a:buClr>
              <a:buSzPts val="1400"/>
              <a:buFont typeface="Arial"/>
              <a:buNone/>
              <a:defRPr sz="2100" b="0" i="0" u="none" strike="noStrike" cap="none">
                <a:solidFill>
                  <a:srgbClr val="000000"/>
                </a:solidFill>
                <a:latin typeface="Arial"/>
                <a:ea typeface="Arial"/>
                <a:cs typeface="Arial"/>
                <a:sym typeface="Arial"/>
              </a:defRPr>
            </a:lvl3pPr>
            <a:lvl4pPr marL="1371600" marR="0" lvl="3" indent="0" algn="ctr" rtl="0">
              <a:lnSpc>
                <a:spcPct val="100000"/>
              </a:lnSpc>
              <a:spcBef>
                <a:spcPts val="0"/>
              </a:spcBef>
              <a:spcAft>
                <a:spcPts val="0"/>
              </a:spcAft>
              <a:buClr>
                <a:srgbClr val="000000"/>
              </a:buClr>
              <a:buSzPts val="1400"/>
              <a:buFont typeface="Arial"/>
              <a:buNone/>
              <a:defRPr sz="2100" b="0" i="0" u="none" strike="noStrike" cap="none">
                <a:solidFill>
                  <a:srgbClr val="000000"/>
                </a:solidFill>
                <a:latin typeface="Arial"/>
                <a:ea typeface="Arial"/>
                <a:cs typeface="Arial"/>
                <a:sym typeface="Arial"/>
              </a:defRPr>
            </a:lvl4pPr>
            <a:lvl5pPr marL="1828800" marR="0" lvl="4" indent="0" algn="ctr" rtl="0">
              <a:lnSpc>
                <a:spcPct val="100000"/>
              </a:lnSpc>
              <a:spcBef>
                <a:spcPts val="0"/>
              </a:spcBef>
              <a:spcAft>
                <a:spcPts val="0"/>
              </a:spcAft>
              <a:buClr>
                <a:srgbClr val="000000"/>
              </a:buClr>
              <a:buSzPts val="1400"/>
              <a:buFont typeface="Arial"/>
              <a:buNone/>
              <a:defRPr sz="2100" b="0" i="0" u="none" strike="noStrike" cap="none">
                <a:solidFill>
                  <a:srgbClr val="000000"/>
                </a:solidFill>
                <a:latin typeface="Arial"/>
                <a:ea typeface="Arial"/>
                <a:cs typeface="Arial"/>
                <a:sym typeface="Arial"/>
              </a:defRPr>
            </a:lvl5pPr>
            <a:lvl6pPr marL="2286000" marR="0" lvl="5" indent="0" algn="ctr" rtl="0">
              <a:lnSpc>
                <a:spcPct val="100000"/>
              </a:lnSpc>
              <a:spcBef>
                <a:spcPts val="0"/>
              </a:spcBef>
              <a:spcAft>
                <a:spcPts val="0"/>
              </a:spcAft>
              <a:buClr>
                <a:srgbClr val="000000"/>
              </a:buClr>
              <a:buSzPts val="1400"/>
              <a:buFont typeface="Arial"/>
              <a:buNone/>
              <a:defRPr sz="2100" b="0" i="0" u="none" strike="noStrike" cap="none">
                <a:solidFill>
                  <a:srgbClr val="000000"/>
                </a:solidFill>
                <a:latin typeface="Arial"/>
                <a:ea typeface="Arial"/>
                <a:cs typeface="Arial"/>
                <a:sym typeface="Arial"/>
              </a:defRPr>
            </a:lvl6pPr>
            <a:lvl7pPr marL="2743200" marR="0" lvl="6" indent="0" algn="ctr" rtl="0">
              <a:lnSpc>
                <a:spcPct val="100000"/>
              </a:lnSpc>
              <a:spcBef>
                <a:spcPts val="0"/>
              </a:spcBef>
              <a:spcAft>
                <a:spcPts val="0"/>
              </a:spcAft>
              <a:buClr>
                <a:srgbClr val="000000"/>
              </a:buClr>
              <a:buSzPts val="1400"/>
              <a:buFont typeface="Arial"/>
              <a:buNone/>
              <a:defRPr sz="2100" b="0" i="0" u="none" strike="noStrike" cap="none">
                <a:solidFill>
                  <a:srgbClr val="000000"/>
                </a:solidFill>
                <a:latin typeface="Arial"/>
                <a:ea typeface="Arial"/>
                <a:cs typeface="Arial"/>
                <a:sym typeface="Arial"/>
              </a:defRPr>
            </a:lvl7pPr>
            <a:lvl8pPr marL="3200400" marR="0" lvl="7" indent="0" algn="ctr" rtl="0">
              <a:lnSpc>
                <a:spcPct val="100000"/>
              </a:lnSpc>
              <a:spcBef>
                <a:spcPts val="0"/>
              </a:spcBef>
              <a:spcAft>
                <a:spcPts val="0"/>
              </a:spcAft>
              <a:buClr>
                <a:srgbClr val="000000"/>
              </a:buClr>
              <a:buSzPts val="1400"/>
              <a:buFont typeface="Arial"/>
              <a:buNone/>
              <a:defRPr sz="2100" b="0" i="0" u="none" strike="noStrike" cap="none">
                <a:solidFill>
                  <a:srgbClr val="000000"/>
                </a:solidFill>
                <a:latin typeface="Arial"/>
                <a:ea typeface="Arial"/>
                <a:cs typeface="Arial"/>
                <a:sym typeface="Arial"/>
              </a:defRPr>
            </a:lvl8pPr>
            <a:lvl9pPr marL="3657600" marR="0" lvl="8" indent="0" algn="ctr" rtl="0">
              <a:lnSpc>
                <a:spcPct val="100000"/>
              </a:lnSpc>
              <a:spcBef>
                <a:spcPts val="0"/>
              </a:spcBef>
              <a:spcAft>
                <a:spcPts val="0"/>
              </a:spcAft>
              <a:buClr>
                <a:srgbClr val="000000"/>
              </a:buClr>
              <a:buSzPts val="1400"/>
              <a:buFont typeface="Arial"/>
              <a:buNone/>
              <a:defRPr sz="21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ver Intro Option 2">
  <p:cSld name="Cover Intro Option 2">
    <p:spTree>
      <p:nvGrpSpPr>
        <p:cNvPr id="1" name="Shape 68"/>
        <p:cNvGrpSpPr/>
        <p:nvPr/>
      </p:nvGrpSpPr>
      <p:grpSpPr>
        <a:xfrm>
          <a:off x="0" y="0"/>
          <a:ext cx="0" cy="0"/>
          <a:chOff x="0" y="0"/>
          <a:chExt cx="0" cy="0"/>
        </a:xfrm>
      </p:grpSpPr>
      <p:sp>
        <p:nvSpPr>
          <p:cNvPr id="69" name="Google Shape;69;p20"/>
          <p:cNvSpPr txBox="1">
            <a:spLocks noGrp="1"/>
          </p:cNvSpPr>
          <p:nvPr>
            <p:ph type="title"/>
          </p:nvPr>
        </p:nvSpPr>
        <p:spPr>
          <a:xfrm>
            <a:off x="311700" y="1283225"/>
            <a:ext cx="8520600" cy="572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Arial"/>
              <a:buNone/>
              <a:defRPr sz="7200" b="1" i="0" u="none" strike="noStrike" cap="none">
                <a:solidFill>
                  <a:schemeClr val="dk1"/>
                </a:solidFill>
                <a:latin typeface="Arial"/>
                <a:ea typeface="Arial"/>
                <a:cs typeface="Arial"/>
                <a:sym typeface="Arial"/>
              </a:defRPr>
            </a:lvl1pPr>
            <a:lvl2pPr lvl="1" indent="0" rtl="0">
              <a:spcBef>
                <a:spcPts val="0"/>
              </a:spcBef>
              <a:spcAft>
                <a:spcPts val="0"/>
              </a:spcAft>
              <a:buClr>
                <a:schemeClr val="dk1"/>
              </a:buClr>
              <a:buSzPts val="1400"/>
              <a:buFont typeface="Arial"/>
              <a:buNone/>
              <a:defRPr sz="2800" b="1">
                <a:solidFill>
                  <a:schemeClr val="dk1"/>
                </a:solidFill>
              </a:defRPr>
            </a:lvl2pPr>
            <a:lvl3pPr lvl="2" indent="0" rtl="0">
              <a:spcBef>
                <a:spcPts val="0"/>
              </a:spcBef>
              <a:spcAft>
                <a:spcPts val="0"/>
              </a:spcAft>
              <a:buClr>
                <a:schemeClr val="dk1"/>
              </a:buClr>
              <a:buSzPts val="1400"/>
              <a:buFont typeface="Arial"/>
              <a:buNone/>
              <a:defRPr sz="2800" b="1">
                <a:solidFill>
                  <a:schemeClr val="dk1"/>
                </a:solidFill>
              </a:defRPr>
            </a:lvl3pPr>
            <a:lvl4pPr lvl="3" indent="0" rtl="0">
              <a:spcBef>
                <a:spcPts val="0"/>
              </a:spcBef>
              <a:spcAft>
                <a:spcPts val="0"/>
              </a:spcAft>
              <a:buClr>
                <a:schemeClr val="dk1"/>
              </a:buClr>
              <a:buSzPts val="1400"/>
              <a:buFont typeface="Arial"/>
              <a:buNone/>
              <a:defRPr sz="2800" b="1">
                <a:solidFill>
                  <a:schemeClr val="dk1"/>
                </a:solidFill>
              </a:defRPr>
            </a:lvl4pPr>
            <a:lvl5pPr lvl="4" indent="0" rtl="0">
              <a:spcBef>
                <a:spcPts val="0"/>
              </a:spcBef>
              <a:spcAft>
                <a:spcPts val="0"/>
              </a:spcAft>
              <a:buClr>
                <a:schemeClr val="dk1"/>
              </a:buClr>
              <a:buSzPts val="1400"/>
              <a:buFont typeface="Arial"/>
              <a:buNone/>
              <a:defRPr sz="2800" b="1">
                <a:solidFill>
                  <a:schemeClr val="dk1"/>
                </a:solidFill>
              </a:defRPr>
            </a:lvl5pPr>
            <a:lvl6pPr lvl="5" indent="0" rtl="0">
              <a:spcBef>
                <a:spcPts val="0"/>
              </a:spcBef>
              <a:spcAft>
                <a:spcPts val="0"/>
              </a:spcAft>
              <a:buClr>
                <a:schemeClr val="dk1"/>
              </a:buClr>
              <a:buSzPts val="1400"/>
              <a:buFont typeface="Arial"/>
              <a:buNone/>
              <a:defRPr sz="2800" b="1">
                <a:solidFill>
                  <a:schemeClr val="dk1"/>
                </a:solidFill>
              </a:defRPr>
            </a:lvl6pPr>
            <a:lvl7pPr lvl="6" indent="0" rtl="0">
              <a:spcBef>
                <a:spcPts val="0"/>
              </a:spcBef>
              <a:spcAft>
                <a:spcPts val="0"/>
              </a:spcAft>
              <a:buClr>
                <a:schemeClr val="dk1"/>
              </a:buClr>
              <a:buSzPts val="1400"/>
              <a:buFont typeface="Arial"/>
              <a:buNone/>
              <a:defRPr sz="2800" b="1">
                <a:solidFill>
                  <a:schemeClr val="dk1"/>
                </a:solidFill>
              </a:defRPr>
            </a:lvl7pPr>
            <a:lvl8pPr lvl="7" indent="0" rtl="0">
              <a:spcBef>
                <a:spcPts val="0"/>
              </a:spcBef>
              <a:spcAft>
                <a:spcPts val="0"/>
              </a:spcAft>
              <a:buClr>
                <a:schemeClr val="dk1"/>
              </a:buClr>
              <a:buSzPts val="1400"/>
              <a:buFont typeface="Arial"/>
              <a:buNone/>
              <a:defRPr sz="2800" b="1">
                <a:solidFill>
                  <a:schemeClr val="dk1"/>
                </a:solidFill>
              </a:defRPr>
            </a:lvl8pPr>
            <a:lvl9pPr lvl="8" indent="0" rtl="0">
              <a:spcBef>
                <a:spcPts val="0"/>
              </a:spcBef>
              <a:spcAft>
                <a:spcPts val="0"/>
              </a:spcAft>
              <a:buClr>
                <a:schemeClr val="dk1"/>
              </a:buClr>
              <a:buSzPts val="1400"/>
              <a:buFont typeface="Arial"/>
              <a:buNone/>
              <a:defRPr sz="2800" b="1">
                <a:solidFill>
                  <a:schemeClr val="dk1"/>
                </a:solidFill>
              </a:defRPr>
            </a:lvl9pPr>
          </a:lstStyle>
          <a:p>
            <a:endParaRPr/>
          </a:p>
        </p:txBody>
      </p:sp>
      <p:sp>
        <p:nvSpPr>
          <p:cNvPr id="70" name="Google Shape;70;p20"/>
          <p:cNvSpPr txBox="1">
            <a:spLocks noGrp="1"/>
          </p:cNvSpPr>
          <p:nvPr>
            <p:ph type="subTitle" idx="1"/>
          </p:nvPr>
        </p:nvSpPr>
        <p:spPr>
          <a:xfrm>
            <a:off x="360625" y="1005325"/>
            <a:ext cx="7508700" cy="3570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rgbClr val="000000"/>
              </a:buClr>
              <a:buSzPts val="1400"/>
              <a:buFont typeface="Arial"/>
              <a:buNone/>
              <a:defRPr sz="1400" b="1" i="0" u="none" strike="noStrike" cap="none">
                <a:solidFill>
                  <a:srgbClr val="000000"/>
                </a:solidFill>
                <a:highlight>
                  <a:schemeClr val="accent1"/>
                </a:highlight>
                <a:latin typeface="Arial"/>
                <a:ea typeface="Arial"/>
                <a:cs typeface="Arial"/>
                <a:sym typeface="Arial"/>
              </a:defRPr>
            </a:lvl1pPr>
            <a:lvl2pPr marL="457200" marR="0" lvl="1" indent="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9pPr>
          </a:lstStyle>
          <a:p>
            <a:endParaRPr/>
          </a:p>
        </p:txBody>
      </p:sp>
      <p:pic>
        <p:nvPicPr>
          <p:cNvPr id="71" name="Google Shape;71;p20"/>
          <p:cNvPicPr preferRelativeResize="0"/>
          <p:nvPr/>
        </p:nvPicPr>
        <p:blipFill rotWithShape="1">
          <a:blip r:embed="rId2">
            <a:alphaModFix/>
          </a:blip>
          <a:srcRect/>
          <a:stretch/>
        </p:blipFill>
        <p:spPr>
          <a:xfrm>
            <a:off x="167375" y="3799423"/>
            <a:ext cx="3464700" cy="9615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ver and intro" type="title">
  <p:cSld name="TITLE">
    <p:spTree>
      <p:nvGrpSpPr>
        <p:cNvPr id="1" name="Shape 72"/>
        <p:cNvGrpSpPr/>
        <p:nvPr/>
      </p:nvGrpSpPr>
      <p:grpSpPr>
        <a:xfrm>
          <a:off x="0" y="0"/>
          <a:ext cx="0" cy="0"/>
          <a:chOff x="0" y="0"/>
          <a:chExt cx="0" cy="0"/>
        </a:xfrm>
      </p:grpSpPr>
      <p:sp>
        <p:nvSpPr>
          <p:cNvPr id="73" name="Google Shape;73;p21"/>
          <p:cNvSpPr txBox="1">
            <a:spLocks noGrp="1"/>
          </p:cNvSpPr>
          <p:nvPr>
            <p:ph type="ctrTitle"/>
          </p:nvPr>
        </p:nvSpPr>
        <p:spPr>
          <a:xfrm>
            <a:off x="311708" y="2116175"/>
            <a:ext cx="8520600" cy="20526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dk1"/>
              </a:buClr>
              <a:buSzPts val="1400"/>
              <a:buFont typeface="Arial"/>
              <a:buNone/>
              <a:defRPr sz="5200" b="1" i="0" u="none" strike="noStrike" cap="none">
                <a:solidFill>
                  <a:schemeClr val="dk1"/>
                </a:solidFill>
                <a:latin typeface="Arial"/>
                <a:ea typeface="Arial"/>
                <a:cs typeface="Arial"/>
                <a:sym typeface="Arial"/>
              </a:defRPr>
            </a:lvl1pPr>
            <a:lvl2pPr lvl="1" indent="0" algn="ctr">
              <a:spcBef>
                <a:spcPts val="0"/>
              </a:spcBef>
              <a:spcAft>
                <a:spcPts val="0"/>
              </a:spcAft>
              <a:buClr>
                <a:schemeClr val="dk1"/>
              </a:buClr>
              <a:buSzPts val="1400"/>
              <a:buFont typeface="Arial"/>
              <a:buNone/>
              <a:defRPr sz="5200" b="1">
                <a:solidFill>
                  <a:schemeClr val="dk1"/>
                </a:solidFill>
              </a:defRPr>
            </a:lvl2pPr>
            <a:lvl3pPr lvl="2" indent="0" algn="ctr">
              <a:spcBef>
                <a:spcPts val="0"/>
              </a:spcBef>
              <a:spcAft>
                <a:spcPts val="0"/>
              </a:spcAft>
              <a:buClr>
                <a:schemeClr val="dk1"/>
              </a:buClr>
              <a:buSzPts val="1400"/>
              <a:buFont typeface="Arial"/>
              <a:buNone/>
              <a:defRPr sz="5200" b="1">
                <a:solidFill>
                  <a:schemeClr val="dk1"/>
                </a:solidFill>
              </a:defRPr>
            </a:lvl3pPr>
            <a:lvl4pPr lvl="3" indent="0" algn="ctr">
              <a:spcBef>
                <a:spcPts val="0"/>
              </a:spcBef>
              <a:spcAft>
                <a:spcPts val="0"/>
              </a:spcAft>
              <a:buClr>
                <a:schemeClr val="dk1"/>
              </a:buClr>
              <a:buSzPts val="1400"/>
              <a:buFont typeface="Arial"/>
              <a:buNone/>
              <a:defRPr sz="5200" b="1">
                <a:solidFill>
                  <a:schemeClr val="dk1"/>
                </a:solidFill>
              </a:defRPr>
            </a:lvl4pPr>
            <a:lvl5pPr lvl="4" indent="0" algn="ctr">
              <a:spcBef>
                <a:spcPts val="0"/>
              </a:spcBef>
              <a:spcAft>
                <a:spcPts val="0"/>
              </a:spcAft>
              <a:buClr>
                <a:schemeClr val="dk1"/>
              </a:buClr>
              <a:buSzPts val="1400"/>
              <a:buFont typeface="Arial"/>
              <a:buNone/>
              <a:defRPr sz="5200" b="1">
                <a:solidFill>
                  <a:schemeClr val="dk1"/>
                </a:solidFill>
              </a:defRPr>
            </a:lvl5pPr>
            <a:lvl6pPr lvl="5" indent="0" algn="ctr">
              <a:spcBef>
                <a:spcPts val="0"/>
              </a:spcBef>
              <a:spcAft>
                <a:spcPts val="0"/>
              </a:spcAft>
              <a:buClr>
                <a:schemeClr val="dk1"/>
              </a:buClr>
              <a:buSzPts val="1400"/>
              <a:buFont typeface="Arial"/>
              <a:buNone/>
              <a:defRPr sz="5200" b="1">
                <a:solidFill>
                  <a:schemeClr val="dk1"/>
                </a:solidFill>
              </a:defRPr>
            </a:lvl6pPr>
            <a:lvl7pPr lvl="6" indent="0" algn="ctr">
              <a:spcBef>
                <a:spcPts val="0"/>
              </a:spcBef>
              <a:spcAft>
                <a:spcPts val="0"/>
              </a:spcAft>
              <a:buClr>
                <a:schemeClr val="dk1"/>
              </a:buClr>
              <a:buSzPts val="1400"/>
              <a:buFont typeface="Arial"/>
              <a:buNone/>
              <a:defRPr sz="5200" b="1">
                <a:solidFill>
                  <a:schemeClr val="dk1"/>
                </a:solidFill>
              </a:defRPr>
            </a:lvl7pPr>
            <a:lvl8pPr lvl="7" indent="0" algn="ctr">
              <a:spcBef>
                <a:spcPts val="0"/>
              </a:spcBef>
              <a:spcAft>
                <a:spcPts val="0"/>
              </a:spcAft>
              <a:buClr>
                <a:schemeClr val="dk1"/>
              </a:buClr>
              <a:buSzPts val="1400"/>
              <a:buFont typeface="Arial"/>
              <a:buNone/>
              <a:defRPr sz="5200" b="1">
                <a:solidFill>
                  <a:schemeClr val="dk1"/>
                </a:solidFill>
              </a:defRPr>
            </a:lvl8pPr>
            <a:lvl9pPr lvl="8" indent="0" algn="ctr">
              <a:spcBef>
                <a:spcPts val="0"/>
              </a:spcBef>
              <a:spcAft>
                <a:spcPts val="0"/>
              </a:spcAft>
              <a:buClr>
                <a:schemeClr val="dk1"/>
              </a:buClr>
              <a:buSzPts val="1400"/>
              <a:buFont typeface="Arial"/>
              <a:buNone/>
              <a:defRPr sz="5200" b="1">
                <a:solidFill>
                  <a:schemeClr val="dk1"/>
                </a:solidFill>
              </a:defRPr>
            </a:lvl9pPr>
          </a:lstStyle>
          <a:p>
            <a:endParaRPr/>
          </a:p>
        </p:txBody>
      </p:sp>
      <p:sp>
        <p:nvSpPr>
          <p:cNvPr id="74" name="Google Shape;74;p21"/>
          <p:cNvSpPr txBox="1">
            <a:spLocks noGrp="1"/>
          </p:cNvSpPr>
          <p:nvPr>
            <p:ph type="subTitle" idx="1"/>
          </p:nvPr>
        </p:nvSpPr>
        <p:spPr>
          <a:xfrm>
            <a:off x="311700" y="4205725"/>
            <a:ext cx="8151600" cy="7926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000000"/>
              </a:buClr>
              <a:buSzPts val="1400"/>
              <a:buFont typeface="Arial"/>
              <a:buNone/>
              <a:defRPr sz="2800" b="1" i="0" u="none" strike="noStrike" cap="none">
                <a:solidFill>
                  <a:srgbClr val="000000"/>
                </a:solidFill>
                <a:latin typeface="Arial"/>
                <a:ea typeface="Arial"/>
                <a:cs typeface="Arial"/>
                <a:sym typeface="Arial"/>
              </a:defRPr>
            </a:lvl1pPr>
            <a:lvl2pPr marL="457200" marR="0" lvl="1" indent="0" algn="ctr" rtl="0">
              <a:lnSpc>
                <a:spcPct val="100000"/>
              </a:lnSpc>
              <a:spcBef>
                <a:spcPts val="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2pPr>
            <a:lvl3pPr marL="914400" marR="0" lvl="2" indent="0" algn="ctr" rtl="0">
              <a:lnSpc>
                <a:spcPct val="100000"/>
              </a:lnSpc>
              <a:spcBef>
                <a:spcPts val="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3pPr>
            <a:lvl4pPr marL="1371600" marR="0" lvl="3" indent="0" algn="ctr" rtl="0">
              <a:lnSpc>
                <a:spcPct val="100000"/>
              </a:lnSpc>
              <a:spcBef>
                <a:spcPts val="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4pPr>
            <a:lvl5pPr marL="1828800" marR="0" lvl="4" indent="0" algn="ctr" rtl="0">
              <a:lnSpc>
                <a:spcPct val="100000"/>
              </a:lnSpc>
              <a:spcBef>
                <a:spcPts val="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5pPr>
            <a:lvl6pPr marL="2286000" marR="0" lvl="5" indent="0" algn="ctr" rtl="0">
              <a:lnSpc>
                <a:spcPct val="100000"/>
              </a:lnSpc>
              <a:spcBef>
                <a:spcPts val="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6pPr>
            <a:lvl7pPr marL="2743200" marR="0" lvl="6" indent="0" algn="ctr" rtl="0">
              <a:lnSpc>
                <a:spcPct val="100000"/>
              </a:lnSpc>
              <a:spcBef>
                <a:spcPts val="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7pPr>
            <a:lvl8pPr marL="3200400" marR="0" lvl="7" indent="0" algn="ctr" rtl="0">
              <a:lnSpc>
                <a:spcPct val="100000"/>
              </a:lnSpc>
              <a:spcBef>
                <a:spcPts val="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8pPr>
            <a:lvl9pPr marL="3657600" marR="0" lvl="8" indent="0" algn="ctr" rtl="0">
              <a:lnSpc>
                <a:spcPct val="100000"/>
              </a:lnSpc>
              <a:spcBef>
                <a:spcPts val="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9pPr>
          </a:lstStyle>
          <a:p>
            <a:endParaRPr/>
          </a:p>
        </p:txBody>
      </p:sp>
      <p:pic>
        <p:nvPicPr>
          <p:cNvPr id="75" name="Google Shape;75;p21" descr="ASU_Horiz_RGB_Digital_MaroonGold.png"/>
          <p:cNvPicPr preferRelativeResize="0"/>
          <p:nvPr/>
        </p:nvPicPr>
        <p:blipFill rotWithShape="1">
          <a:blip r:embed="rId2">
            <a:alphaModFix/>
          </a:blip>
          <a:srcRect/>
          <a:stretch/>
        </p:blipFill>
        <p:spPr>
          <a:xfrm>
            <a:off x="245068" y="187047"/>
            <a:ext cx="3844969" cy="10671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hapter break agenda">
  <p:cSld name="Custom Layout 1 1_1">
    <p:bg>
      <p:bgPr>
        <a:solidFill>
          <a:srgbClr val="000000"/>
        </a:soli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464100" y="2045225"/>
            <a:ext cx="2787600" cy="5727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FFFFF"/>
              </a:buClr>
              <a:buSzPts val="4800"/>
              <a:buFont typeface="Arial"/>
              <a:buNone/>
              <a:defRPr sz="4800" b="1" i="0" u="none" strike="noStrike" cap="none">
                <a:solidFill>
                  <a:srgbClr val="FFFFFF"/>
                </a:solidFill>
                <a:latin typeface="Arial"/>
                <a:ea typeface="Arial"/>
                <a:cs typeface="Arial"/>
                <a:sym typeface="Arial"/>
              </a:defRPr>
            </a:lvl1pPr>
            <a:lvl2pPr lvl="1" indent="0" algn="r" rtl="0">
              <a:spcBef>
                <a:spcPts val="0"/>
              </a:spcBef>
              <a:spcAft>
                <a:spcPts val="0"/>
              </a:spcAft>
              <a:buClr>
                <a:srgbClr val="FFFFFF"/>
              </a:buClr>
              <a:buSzPts val="4800"/>
              <a:buFont typeface="Arial"/>
              <a:buNone/>
              <a:defRPr sz="4800" b="1">
                <a:solidFill>
                  <a:srgbClr val="FFFFFF"/>
                </a:solidFill>
              </a:defRPr>
            </a:lvl2pPr>
            <a:lvl3pPr lvl="2" indent="0" algn="r" rtl="0">
              <a:spcBef>
                <a:spcPts val="0"/>
              </a:spcBef>
              <a:spcAft>
                <a:spcPts val="0"/>
              </a:spcAft>
              <a:buClr>
                <a:srgbClr val="FFFFFF"/>
              </a:buClr>
              <a:buSzPts val="4800"/>
              <a:buFont typeface="Arial"/>
              <a:buNone/>
              <a:defRPr sz="4800" b="1">
                <a:solidFill>
                  <a:srgbClr val="FFFFFF"/>
                </a:solidFill>
              </a:defRPr>
            </a:lvl3pPr>
            <a:lvl4pPr lvl="3" indent="0" algn="r" rtl="0">
              <a:spcBef>
                <a:spcPts val="0"/>
              </a:spcBef>
              <a:spcAft>
                <a:spcPts val="0"/>
              </a:spcAft>
              <a:buClr>
                <a:srgbClr val="FFFFFF"/>
              </a:buClr>
              <a:buSzPts val="4800"/>
              <a:buFont typeface="Arial"/>
              <a:buNone/>
              <a:defRPr sz="4800" b="1">
                <a:solidFill>
                  <a:srgbClr val="FFFFFF"/>
                </a:solidFill>
              </a:defRPr>
            </a:lvl4pPr>
            <a:lvl5pPr lvl="4" indent="0" algn="r" rtl="0">
              <a:spcBef>
                <a:spcPts val="0"/>
              </a:spcBef>
              <a:spcAft>
                <a:spcPts val="0"/>
              </a:spcAft>
              <a:buClr>
                <a:srgbClr val="FFFFFF"/>
              </a:buClr>
              <a:buSzPts val="4800"/>
              <a:buFont typeface="Arial"/>
              <a:buNone/>
              <a:defRPr sz="4800" b="1">
                <a:solidFill>
                  <a:srgbClr val="FFFFFF"/>
                </a:solidFill>
              </a:defRPr>
            </a:lvl5pPr>
            <a:lvl6pPr lvl="5" indent="0" algn="r" rtl="0">
              <a:spcBef>
                <a:spcPts val="0"/>
              </a:spcBef>
              <a:spcAft>
                <a:spcPts val="0"/>
              </a:spcAft>
              <a:buClr>
                <a:srgbClr val="FFFFFF"/>
              </a:buClr>
              <a:buSzPts val="4800"/>
              <a:buFont typeface="Arial"/>
              <a:buNone/>
              <a:defRPr sz="4800" b="1">
                <a:solidFill>
                  <a:srgbClr val="FFFFFF"/>
                </a:solidFill>
              </a:defRPr>
            </a:lvl6pPr>
            <a:lvl7pPr lvl="6" indent="0" algn="r" rtl="0">
              <a:spcBef>
                <a:spcPts val="0"/>
              </a:spcBef>
              <a:spcAft>
                <a:spcPts val="0"/>
              </a:spcAft>
              <a:buClr>
                <a:srgbClr val="FFFFFF"/>
              </a:buClr>
              <a:buSzPts val="4800"/>
              <a:buFont typeface="Arial"/>
              <a:buNone/>
              <a:defRPr sz="4800" b="1">
                <a:solidFill>
                  <a:srgbClr val="FFFFFF"/>
                </a:solidFill>
              </a:defRPr>
            </a:lvl7pPr>
            <a:lvl8pPr lvl="7" indent="0" algn="r" rtl="0">
              <a:spcBef>
                <a:spcPts val="0"/>
              </a:spcBef>
              <a:spcAft>
                <a:spcPts val="0"/>
              </a:spcAft>
              <a:buClr>
                <a:srgbClr val="FFFFFF"/>
              </a:buClr>
              <a:buSzPts val="4800"/>
              <a:buFont typeface="Arial"/>
              <a:buNone/>
              <a:defRPr sz="4800" b="1">
                <a:solidFill>
                  <a:srgbClr val="FFFFFF"/>
                </a:solidFill>
              </a:defRPr>
            </a:lvl8pPr>
            <a:lvl9pPr lvl="8" indent="0" algn="r" rtl="0">
              <a:spcBef>
                <a:spcPts val="0"/>
              </a:spcBef>
              <a:spcAft>
                <a:spcPts val="0"/>
              </a:spcAft>
              <a:buClr>
                <a:srgbClr val="FFFFFF"/>
              </a:buClr>
              <a:buSzPts val="4800"/>
              <a:buFont typeface="Arial"/>
              <a:buNone/>
              <a:defRPr sz="4800" b="1">
                <a:solidFill>
                  <a:srgbClr val="FFFFFF"/>
                </a:solidFill>
              </a:defRPr>
            </a:lvl9pPr>
          </a:lstStyle>
          <a:p>
            <a:endParaRPr/>
          </a:p>
        </p:txBody>
      </p:sp>
      <p:sp>
        <p:nvSpPr>
          <p:cNvPr id="14" name="Google Shape;14;p3"/>
          <p:cNvSpPr txBox="1"/>
          <p:nvPr/>
        </p:nvSpPr>
        <p:spPr>
          <a:xfrm>
            <a:off x="3664990" y="371598"/>
            <a:ext cx="1057200" cy="3531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2500" b="0" i="0" u="none" strike="noStrike" cap="none">
                <a:solidFill>
                  <a:schemeClr val="accent1"/>
                </a:solidFill>
                <a:latin typeface="Arial"/>
                <a:ea typeface="Arial"/>
                <a:cs typeface="Arial"/>
                <a:sym typeface="Arial"/>
              </a:rPr>
              <a:t>{</a:t>
            </a:r>
            <a:endParaRPr sz="1100">
              <a:solidFill>
                <a:schemeClr val="accent1"/>
              </a:solidFill>
            </a:endParaRPr>
          </a:p>
        </p:txBody>
      </p:sp>
      <p:sp>
        <p:nvSpPr>
          <p:cNvPr id="15" name="Google Shape;15;p3"/>
          <p:cNvSpPr txBox="1">
            <a:spLocks noGrp="1"/>
          </p:cNvSpPr>
          <p:nvPr>
            <p:ph type="subTitle" idx="1"/>
          </p:nvPr>
        </p:nvSpPr>
        <p:spPr>
          <a:xfrm>
            <a:off x="4925925" y="1039900"/>
            <a:ext cx="3589500" cy="27558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None/>
              <a:defRPr b="1">
                <a:solidFill>
                  <a:srgbClr val="FFFFFF"/>
                </a:solidFill>
              </a:defRPr>
            </a:lvl1pPr>
            <a:lvl2pPr lvl="1">
              <a:spcBef>
                <a:spcPts val="1600"/>
              </a:spcBef>
              <a:spcAft>
                <a:spcPts val="0"/>
              </a:spcAft>
              <a:buNone/>
              <a:defRPr b="1">
                <a:solidFill>
                  <a:srgbClr val="FFFFFF"/>
                </a:solidFill>
              </a:defRPr>
            </a:lvl2pPr>
            <a:lvl3pPr lvl="2">
              <a:spcBef>
                <a:spcPts val="1600"/>
              </a:spcBef>
              <a:spcAft>
                <a:spcPts val="0"/>
              </a:spcAft>
              <a:buNone/>
              <a:defRPr b="1">
                <a:solidFill>
                  <a:srgbClr val="FFFFFF"/>
                </a:solidFill>
              </a:defRPr>
            </a:lvl3pPr>
            <a:lvl4pPr lvl="3">
              <a:spcBef>
                <a:spcPts val="1600"/>
              </a:spcBef>
              <a:spcAft>
                <a:spcPts val="0"/>
              </a:spcAft>
              <a:buNone/>
              <a:defRPr b="1">
                <a:solidFill>
                  <a:srgbClr val="FFFFFF"/>
                </a:solidFill>
              </a:defRPr>
            </a:lvl4pPr>
            <a:lvl5pPr lvl="4">
              <a:spcBef>
                <a:spcPts val="1600"/>
              </a:spcBef>
              <a:spcAft>
                <a:spcPts val="0"/>
              </a:spcAft>
              <a:buNone/>
              <a:defRPr b="1">
                <a:solidFill>
                  <a:srgbClr val="FFFFFF"/>
                </a:solidFill>
              </a:defRPr>
            </a:lvl5pPr>
            <a:lvl6pPr lvl="5">
              <a:spcBef>
                <a:spcPts val="1600"/>
              </a:spcBef>
              <a:spcAft>
                <a:spcPts val="0"/>
              </a:spcAft>
              <a:buNone/>
              <a:defRPr b="1">
                <a:solidFill>
                  <a:srgbClr val="FFFFFF"/>
                </a:solidFill>
              </a:defRPr>
            </a:lvl6pPr>
            <a:lvl7pPr lvl="6">
              <a:spcBef>
                <a:spcPts val="1600"/>
              </a:spcBef>
              <a:spcAft>
                <a:spcPts val="0"/>
              </a:spcAft>
              <a:buNone/>
              <a:defRPr b="1">
                <a:solidFill>
                  <a:srgbClr val="FFFFFF"/>
                </a:solidFill>
              </a:defRPr>
            </a:lvl7pPr>
            <a:lvl8pPr lvl="7">
              <a:spcBef>
                <a:spcPts val="1600"/>
              </a:spcBef>
              <a:spcAft>
                <a:spcPts val="0"/>
              </a:spcAft>
              <a:buNone/>
              <a:defRPr b="1">
                <a:solidFill>
                  <a:srgbClr val="FFFFFF"/>
                </a:solidFill>
              </a:defRPr>
            </a:lvl8pPr>
            <a:lvl9pPr lvl="8">
              <a:spcBef>
                <a:spcPts val="1600"/>
              </a:spcBef>
              <a:spcAft>
                <a:spcPts val="1600"/>
              </a:spcAft>
              <a:buNone/>
              <a:defRPr b="1">
                <a:solidFill>
                  <a:srgbClr val="FFFFFF"/>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Gold chapter break or bold statement gold">
  <p:cSld name="Gold chapter break or bold statement gold">
    <p:bg>
      <p:bgPr>
        <a:solidFill>
          <a:schemeClr val="accent1"/>
        </a:solidFill>
        <a:effectLst/>
      </p:bgPr>
    </p:bg>
    <p:spTree>
      <p:nvGrpSpPr>
        <p:cNvPr id="1" name="Shape 76"/>
        <p:cNvGrpSpPr/>
        <p:nvPr/>
      </p:nvGrpSpPr>
      <p:grpSpPr>
        <a:xfrm>
          <a:off x="0" y="0"/>
          <a:ext cx="0" cy="0"/>
          <a:chOff x="0" y="0"/>
          <a:chExt cx="0" cy="0"/>
        </a:xfrm>
      </p:grpSpPr>
      <p:sp>
        <p:nvSpPr>
          <p:cNvPr id="77" name="Google Shape;77;p22"/>
          <p:cNvSpPr txBox="1">
            <a:spLocks noGrp="1"/>
          </p:cNvSpPr>
          <p:nvPr>
            <p:ph type="title"/>
          </p:nvPr>
        </p:nvSpPr>
        <p:spPr>
          <a:xfrm>
            <a:off x="311700" y="826025"/>
            <a:ext cx="6246300" cy="572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Arial"/>
              <a:buNone/>
              <a:defRPr sz="6200" b="1" i="0" u="none" strike="noStrike" cap="none">
                <a:solidFill>
                  <a:schemeClr val="dk1"/>
                </a:solidFill>
                <a:latin typeface="Arial"/>
                <a:ea typeface="Arial"/>
                <a:cs typeface="Arial"/>
                <a:sym typeface="Arial"/>
              </a:defRPr>
            </a:lvl1pPr>
            <a:lvl2pPr lvl="1" indent="0" rtl="0">
              <a:spcBef>
                <a:spcPts val="0"/>
              </a:spcBef>
              <a:spcAft>
                <a:spcPts val="0"/>
              </a:spcAft>
              <a:buClr>
                <a:schemeClr val="dk1"/>
              </a:buClr>
              <a:buSzPts val="1400"/>
              <a:buFont typeface="Arial"/>
              <a:buNone/>
              <a:defRPr sz="6200" b="1">
                <a:solidFill>
                  <a:schemeClr val="dk1"/>
                </a:solidFill>
              </a:defRPr>
            </a:lvl2pPr>
            <a:lvl3pPr lvl="2" indent="0" rtl="0">
              <a:spcBef>
                <a:spcPts val="0"/>
              </a:spcBef>
              <a:spcAft>
                <a:spcPts val="0"/>
              </a:spcAft>
              <a:buClr>
                <a:schemeClr val="dk1"/>
              </a:buClr>
              <a:buSzPts val="1400"/>
              <a:buFont typeface="Arial"/>
              <a:buNone/>
              <a:defRPr sz="6200" b="1">
                <a:solidFill>
                  <a:schemeClr val="dk1"/>
                </a:solidFill>
              </a:defRPr>
            </a:lvl3pPr>
            <a:lvl4pPr lvl="3" indent="0" rtl="0">
              <a:spcBef>
                <a:spcPts val="0"/>
              </a:spcBef>
              <a:spcAft>
                <a:spcPts val="0"/>
              </a:spcAft>
              <a:buClr>
                <a:schemeClr val="dk1"/>
              </a:buClr>
              <a:buSzPts val="1400"/>
              <a:buFont typeface="Arial"/>
              <a:buNone/>
              <a:defRPr sz="6200" b="1">
                <a:solidFill>
                  <a:schemeClr val="dk1"/>
                </a:solidFill>
              </a:defRPr>
            </a:lvl4pPr>
            <a:lvl5pPr lvl="4" indent="0" rtl="0">
              <a:spcBef>
                <a:spcPts val="0"/>
              </a:spcBef>
              <a:spcAft>
                <a:spcPts val="0"/>
              </a:spcAft>
              <a:buClr>
                <a:schemeClr val="dk1"/>
              </a:buClr>
              <a:buSzPts val="1400"/>
              <a:buFont typeface="Arial"/>
              <a:buNone/>
              <a:defRPr sz="6200" b="1">
                <a:solidFill>
                  <a:schemeClr val="dk1"/>
                </a:solidFill>
              </a:defRPr>
            </a:lvl5pPr>
            <a:lvl6pPr lvl="5" indent="0" rtl="0">
              <a:spcBef>
                <a:spcPts val="0"/>
              </a:spcBef>
              <a:spcAft>
                <a:spcPts val="0"/>
              </a:spcAft>
              <a:buClr>
                <a:schemeClr val="dk1"/>
              </a:buClr>
              <a:buSzPts val="1400"/>
              <a:buFont typeface="Arial"/>
              <a:buNone/>
              <a:defRPr sz="6200" b="1">
                <a:solidFill>
                  <a:schemeClr val="dk1"/>
                </a:solidFill>
              </a:defRPr>
            </a:lvl6pPr>
            <a:lvl7pPr lvl="6" indent="0" rtl="0">
              <a:spcBef>
                <a:spcPts val="0"/>
              </a:spcBef>
              <a:spcAft>
                <a:spcPts val="0"/>
              </a:spcAft>
              <a:buClr>
                <a:schemeClr val="dk1"/>
              </a:buClr>
              <a:buSzPts val="1400"/>
              <a:buFont typeface="Arial"/>
              <a:buNone/>
              <a:defRPr sz="6200" b="1">
                <a:solidFill>
                  <a:schemeClr val="dk1"/>
                </a:solidFill>
              </a:defRPr>
            </a:lvl7pPr>
            <a:lvl8pPr lvl="7" indent="0" rtl="0">
              <a:spcBef>
                <a:spcPts val="0"/>
              </a:spcBef>
              <a:spcAft>
                <a:spcPts val="0"/>
              </a:spcAft>
              <a:buClr>
                <a:schemeClr val="dk1"/>
              </a:buClr>
              <a:buSzPts val="1400"/>
              <a:buFont typeface="Arial"/>
              <a:buNone/>
              <a:defRPr sz="6200" b="1">
                <a:solidFill>
                  <a:schemeClr val="dk1"/>
                </a:solidFill>
              </a:defRPr>
            </a:lvl8pPr>
            <a:lvl9pPr lvl="8" indent="0" rtl="0">
              <a:spcBef>
                <a:spcPts val="0"/>
              </a:spcBef>
              <a:spcAft>
                <a:spcPts val="0"/>
              </a:spcAft>
              <a:buClr>
                <a:schemeClr val="dk1"/>
              </a:buClr>
              <a:buSzPts val="1400"/>
              <a:buFont typeface="Arial"/>
              <a:buNone/>
              <a:defRPr sz="6200" b="1">
                <a:solidFill>
                  <a:schemeClr val="dk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hapter break agenda">
  <p:cSld name="Chapter break agenda">
    <p:bg>
      <p:bgPr>
        <a:solidFill>
          <a:srgbClr val="000000"/>
        </a:solidFill>
        <a:effectLst/>
      </p:bgPr>
    </p:bg>
    <p:spTree>
      <p:nvGrpSpPr>
        <p:cNvPr id="1" name="Shape 78"/>
        <p:cNvGrpSpPr/>
        <p:nvPr/>
      </p:nvGrpSpPr>
      <p:grpSpPr>
        <a:xfrm>
          <a:off x="0" y="0"/>
          <a:ext cx="0" cy="0"/>
          <a:chOff x="0" y="0"/>
          <a:chExt cx="0" cy="0"/>
        </a:xfrm>
      </p:grpSpPr>
      <p:sp>
        <p:nvSpPr>
          <p:cNvPr id="79" name="Google Shape;79;p23"/>
          <p:cNvSpPr txBox="1">
            <a:spLocks noGrp="1"/>
          </p:cNvSpPr>
          <p:nvPr>
            <p:ph type="title"/>
          </p:nvPr>
        </p:nvSpPr>
        <p:spPr>
          <a:xfrm>
            <a:off x="464100" y="2045225"/>
            <a:ext cx="2787600" cy="5727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FFFFF"/>
              </a:buClr>
              <a:buSzPts val="1400"/>
              <a:buFont typeface="Arial"/>
              <a:buNone/>
              <a:defRPr sz="4800" b="1" i="0" u="none" strike="noStrike" cap="none">
                <a:solidFill>
                  <a:srgbClr val="FFFFFF"/>
                </a:solidFill>
                <a:latin typeface="Arial"/>
                <a:ea typeface="Arial"/>
                <a:cs typeface="Arial"/>
                <a:sym typeface="Arial"/>
              </a:defRPr>
            </a:lvl1pPr>
            <a:lvl2pPr lvl="1" indent="0" algn="r" rtl="0">
              <a:spcBef>
                <a:spcPts val="0"/>
              </a:spcBef>
              <a:spcAft>
                <a:spcPts val="0"/>
              </a:spcAft>
              <a:buClr>
                <a:srgbClr val="FFFFFF"/>
              </a:buClr>
              <a:buSzPts val="1400"/>
              <a:buFont typeface="Arial"/>
              <a:buNone/>
              <a:defRPr sz="4800" b="1">
                <a:solidFill>
                  <a:srgbClr val="FFFFFF"/>
                </a:solidFill>
              </a:defRPr>
            </a:lvl2pPr>
            <a:lvl3pPr lvl="2" indent="0" algn="r" rtl="0">
              <a:spcBef>
                <a:spcPts val="0"/>
              </a:spcBef>
              <a:spcAft>
                <a:spcPts val="0"/>
              </a:spcAft>
              <a:buClr>
                <a:srgbClr val="FFFFFF"/>
              </a:buClr>
              <a:buSzPts val="1400"/>
              <a:buFont typeface="Arial"/>
              <a:buNone/>
              <a:defRPr sz="4800" b="1">
                <a:solidFill>
                  <a:srgbClr val="FFFFFF"/>
                </a:solidFill>
              </a:defRPr>
            </a:lvl3pPr>
            <a:lvl4pPr lvl="3" indent="0" algn="r" rtl="0">
              <a:spcBef>
                <a:spcPts val="0"/>
              </a:spcBef>
              <a:spcAft>
                <a:spcPts val="0"/>
              </a:spcAft>
              <a:buClr>
                <a:srgbClr val="FFFFFF"/>
              </a:buClr>
              <a:buSzPts val="1400"/>
              <a:buFont typeface="Arial"/>
              <a:buNone/>
              <a:defRPr sz="4800" b="1">
                <a:solidFill>
                  <a:srgbClr val="FFFFFF"/>
                </a:solidFill>
              </a:defRPr>
            </a:lvl4pPr>
            <a:lvl5pPr lvl="4" indent="0" algn="r" rtl="0">
              <a:spcBef>
                <a:spcPts val="0"/>
              </a:spcBef>
              <a:spcAft>
                <a:spcPts val="0"/>
              </a:spcAft>
              <a:buClr>
                <a:srgbClr val="FFFFFF"/>
              </a:buClr>
              <a:buSzPts val="1400"/>
              <a:buFont typeface="Arial"/>
              <a:buNone/>
              <a:defRPr sz="4800" b="1">
                <a:solidFill>
                  <a:srgbClr val="FFFFFF"/>
                </a:solidFill>
              </a:defRPr>
            </a:lvl5pPr>
            <a:lvl6pPr lvl="5" indent="0" algn="r" rtl="0">
              <a:spcBef>
                <a:spcPts val="0"/>
              </a:spcBef>
              <a:spcAft>
                <a:spcPts val="0"/>
              </a:spcAft>
              <a:buClr>
                <a:srgbClr val="FFFFFF"/>
              </a:buClr>
              <a:buSzPts val="1400"/>
              <a:buFont typeface="Arial"/>
              <a:buNone/>
              <a:defRPr sz="4800" b="1">
                <a:solidFill>
                  <a:srgbClr val="FFFFFF"/>
                </a:solidFill>
              </a:defRPr>
            </a:lvl6pPr>
            <a:lvl7pPr lvl="6" indent="0" algn="r" rtl="0">
              <a:spcBef>
                <a:spcPts val="0"/>
              </a:spcBef>
              <a:spcAft>
                <a:spcPts val="0"/>
              </a:spcAft>
              <a:buClr>
                <a:srgbClr val="FFFFFF"/>
              </a:buClr>
              <a:buSzPts val="1400"/>
              <a:buFont typeface="Arial"/>
              <a:buNone/>
              <a:defRPr sz="4800" b="1">
                <a:solidFill>
                  <a:srgbClr val="FFFFFF"/>
                </a:solidFill>
              </a:defRPr>
            </a:lvl7pPr>
            <a:lvl8pPr lvl="7" indent="0" algn="r" rtl="0">
              <a:spcBef>
                <a:spcPts val="0"/>
              </a:spcBef>
              <a:spcAft>
                <a:spcPts val="0"/>
              </a:spcAft>
              <a:buClr>
                <a:srgbClr val="FFFFFF"/>
              </a:buClr>
              <a:buSzPts val="1400"/>
              <a:buFont typeface="Arial"/>
              <a:buNone/>
              <a:defRPr sz="4800" b="1">
                <a:solidFill>
                  <a:srgbClr val="FFFFFF"/>
                </a:solidFill>
              </a:defRPr>
            </a:lvl8pPr>
            <a:lvl9pPr lvl="8" indent="0" algn="r" rtl="0">
              <a:spcBef>
                <a:spcPts val="0"/>
              </a:spcBef>
              <a:spcAft>
                <a:spcPts val="0"/>
              </a:spcAft>
              <a:buClr>
                <a:srgbClr val="FFFFFF"/>
              </a:buClr>
              <a:buSzPts val="1400"/>
              <a:buFont typeface="Arial"/>
              <a:buNone/>
              <a:defRPr sz="4800" b="1">
                <a:solidFill>
                  <a:srgbClr val="FFFFFF"/>
                </a:solidFill>
              </a:defRPr>
            </a:lvl9pPr>
          </a:lstStyle>
          <a:p>
            <a:endParaRPr/>
          </a:p>
        </p:txBody>
      </p:sp>
      <p:sp>
        <p:nvSpPr>
          <p:cNvPr id="80" name="Google Shape;80;p23"/>
          <p:cNvSpPr txBox="1"/>
          <p:nvPr/>
        </p:nvSpPr>
        <p:spPr>
          <a:xfrm>
            <a:off x="3664989" y="371598"/>
            <a:ext cx="1057200" cy="3531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accent1"/>
              </a:buClr>
              <a:buFont typeface="Arial"/>
              <a:buNone/>
            </a:pPr>
            <a:r>
              <a:rPr lang="en" sz="22500" b="0" i="0" u="none" strike="noStrike" cap="none">
                <a:solidFill>
                  <a:schemeClr val="accent1"/>
                </a:solidFill>
                <a:latin typeface="Arial"/>
                <a:ea typeface="Arial"/>
                <a:cs typeface="Arial"/>
                <a:sym typeface="Arial"/>
              </a:rPr>
              <a:t>{</a:t>
            </a:r>
            <a:endParaRPr/>
          </a:p>
        </p:txBody>
      </p:sp>
      <p:sp>
        <p:nvSpPr>
          <p:cNvPr id="81" name="Google Shape;81;p23"/>
          <p:cNvSpPr txBox="1">
            <a:spLocks noGrp="1"/>
          </p:cNvSpPr>
          <p:nvPr>
            <p:ph type="subTitle" idx="1"/>
          </p:nvPr>
        </p:nvSpPr>
        <p:spPr>
          <a:xfrm>
            <a:off x="4925925" y="1039900"/>
            <a:ext cx="3589500" cy="27558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15000"/>
              </a:lnSpc>
              <a:spcBef>
                <a:spcPts val="0"/>
              </a:spcBef>
              <a:spcAft>
                <a:spcPts val="0"/>
              </a:spcAft>
              <a:buClr>
                <a:srgbClr val="000000"/>
              </a:buClr>
              <a:buSzPts val="1400"/>
              <a:buFont typeface="Arial"/>
              <a:buNone/>
              <a:defRPr sz="1800" b="1" i="0" u="none" strike="noStrike" cap="none">
                <a:solidFill>
                  <a:srgbClr val="FFFFFF"/>
                </a:solidFill>
                <a:latin typeface="Arial"/>
                <a:ea typeface="Arial"/>
                <a:cs typeface="Arial"/>
                <a:sym typeface="Arial"/>
              </a:defRPr>
            </a:lvl1pPr>
            <a:lvl2pPr marL="457200" marR="0" lvl="1" indent="0" algn="l" rtl="0">
              <a:lnSpc>
                <a:spcPct val="115000"/>
              </a:lnSpc>
              <a:spcBef>
                <a:spcPts val="160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2pPr>
            <a:lvl3pPr marL="914400" marR="0" lvl="2" indent="0" algn="l" rtl="0">
              <a:lnSpc>
                <a:spcPct val="115000"/>
              </a:lnSpc>
              <a:spcBef>
                <a:spcPts val="160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3pPr>
            <a:lvl4pPr marL="1371600" marR="0" lvl="3" indent="0" algn="l" rtl="0">
              <a:lnSpc>
                <a:spcPct val="115000"/>
              </a:lnSpc>
              <a:spcBef>
                <a:spcPts val="160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4pPr>
            <a:lvl5pPr marL="1828800" marR="0" lvl="4" indent="0" algn="l" rtl="0">
              <a:lnSpc>
                <a:spcPct val="115000"/>
              </a:lnSpc>
              <a:spcBef>
                <a:spcPts val="160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5pPr>
            <a:lvl6pPr marL="2286000" marR="0" lvl="5" indent="0" algn="l" rtl="0">
              <a:lnSpc>
                <a:spcPct val="115000"/>
              </a:lnSpc>
              <a:spcBef>
                <a:spcPts val="160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6pPr>
            <a:lvl7pPr marL="2743200" marR="0" lvl="6" indent="0" algn="l" rtl="0">
              <a:lnSpc>
                <a:spcPct val="115000"/>
              </a:lnSpc>
              <a:spcBef>
                <a:spcPts val="160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7pPr>
            <a:lvl8pPr marL="3200400" marR="0" lvl="7" indent="0" algn="l" rtl="0">
              <a:lnSpc>
                <a:spcPct val="115000"/>
              </a:lnSpc>
              <a:spcBef>
                <a:spcPts val="160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8pPr>
            <a:lvl9pPr marL="3657600" marR="0" lvl="8" indent="0" algn="l" rtl="0">
              <a:lnSpc>
                <a:spcPct val="115000"/>
              </a:lnSpc>
              <a:spcBef>
                <a:spcPts val="1600"/>
              </a:spcBef>
              <a:spcAft>
                <a:spcPts val="1600"/>
              </a:spcAft>
              <a:buClr>
                <a:srgbClr val="000000"/>
              </a:buClr>
              <a:buSzPts val="1400"/>
              <a:buFont typeface="Arial"/>
              <a:buNone/>
              <a:defRPr sz="1400" b="1"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hapter break bar">
  <p:cSld name="Chapter break bar">
    <p:spTree>
      <p:nvGrpSpPr>
        <p:cNvPr id="1" name="Shape 82"/>
        <p:cNvGrpSpPr/>
        <p:nvPr/>
      </p:nvGrpSpPr>
      <p:grpSpPr>
        <a:xfrm>
          <a:off x="0" y="0"/>
          <a:ext cx="0" cy="0"/>
          <a:chOff x="0" y="0"/>
          <a:chExt cx="0" cy="0"/>
        </a:xfrm>
      </p:grpSpPr>
      <p:sp>
        <p:nvSpPr>
          <p:cNvPr id="83" name="Google Shape;83;p24"/>
          <p:cNvSpPr/>
          <p:nvPr/>
        </p:nvSpPr>
        <p:spPr>
          <a:xfrm>
            <a:off x="0" y="1314450"/>
            <a:ext cx="9144000" cy="1543200"/>
          </a:xfrm>
          <a:prstGeom prst="rect">
            <a:avLst/>
          </a:prstGeom>
          <a:solidFill>
            <a:schemeClr val="accent1"/>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Font typeface="Arial"/>
              <a:buNone/>
            </a:pPr>
            <a:endParaRPr sz="3700" b="1" i="0" u="none" strike="noStrike" cap="none">
              <a:solidFill>
                <a:schemeClr val="lt1"/>
              </a:solidFill>
              <a:latin typeface="Arial"/>
              <a:ea typeface="Arial"/>
              <a:cs typeface="Arial"/>
              <a:sym typeface="Arial"/>
            </a:endParaRPr>
          </a:p>
        </p:txBody>
      </p:sp>
      <p:sp>
        <p:nvSpPr>
          <p:cNvPr id="84" name="Google Shape;84;p24"/>
          <p:cNvSpPr txBox="1">
            <a:spLocks noGrp="1"/>
          </p:cNvSpPr>
          <p:nvPr>
            <p:ph type="title"/>
          </p:nvPr>
        </p:nvSpPr>
        <p:spPr>
          <a:xfrm>
            <a:off x="381837" y="1600200"/>
            <a:ext cx="8112900" cy="10215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dk1"/>
              </a:buClr>
              <a:buSzPts val="1400"/>
              <a:buFont typeface="Arial"/>
              <a:buNone/>
              <a:defRPr sz="4800" b="1"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dk1"/>
              </a:buClr>
              <a:buSzPts val="1400"/>
              <a:buFont typeface="Arial"/>
              <a:buNone/>
              <a:defRPr sz="2400" b="1">
                <a:solidFill>
                  <a:schemeClr val="dk1"/>
                </a:solidFill>
              </a:defRPr>
            </a:lvl2pPr>
            <a:lvl3pPr marL="0" marR="0" lvl="2" indent="0" algn="l" rtl="0">
              <a:spcBef>
                <a:spcPts val="0"/>
              </a:spcBef>
              <a:spcAft>
                <a:spcPts val="0"/>
              </a:spcAft>
              <a:buClr>
                <a:schemeClr val="dk1"/>
              </a:buClr>
              <a:buSzPts val="1400"/>
              <a:buFont typeface="Arial"/>
              <a:buNone/>
              <a:defRPr sz="2400" b="1">
                <a:solidFill>
                  <a:schemeClr val="dk1"/>
                </a:solidFill>
              </a:defRPr>
            </a:lvl3pPr>
            <a:lvl4pPr marL="0" marR="0" lvl="3" indent="0" algn="l" rtl="0">
              <a:spcBef>
                <a:spcPts val="0"/>
              </a:spcBef>
              <a:spcAft>
                <a:spcPts val="0"/>
              </a:spcAft>
              <a:buClr>
                <a:schemeClr val="dk1"/>
              </a:buClr>
              <a:buSzPts val="1400"/>
              <a:buFont typeface="Arial"/>
              <a:buNone/>
              <a:defRPr sz="2400" b="1">
                <a:solidFill>
                  <a:schemeClr val="dk1"/>
                </a:solidFill>
              </a:defRPr>
            </a:lvl4pPr>
            <a:lvl5pPr marL="0" marR="0" lvl="4" indent="0" algn="l" rtl="0">
              <a:spcBef>
                <a:spcPts val="0"/>
              </a:spcBef>
              <a:spcAft>
                <a:spcPts val="0"/>
              </a:spcAft>
              <a:buClr>
                <a:schemeClr val="dk1"/>
              </a:buClr>
              <a:buSzPts val="1400"/>
              <a:buFont typeface="Arial"/>
              <a:buNone/>
              <a:defRPr sz="2400" b="1">
                <a:solidFill>
                  <a:schemeClr val="dk1"/>
                </a:solidFill>
              </a:defRPr>
            </a:lvl5pPr>
            <a:lvl6pPr marL="0" marR="0" lvl="5" indent="0" algn="l" rtl="0">
              <a:spcBef>
                <a:spcPts val="0"/>
              </a:spcBef>
              <a:spcAft>
                <a:spcPts val="0"/>
              </a:spcAft>
              <a:buClr>
                <a:schemeClr val="dk1"/>
              </a:buClr>
              <a:buSzPts val="1400"/>
              <a:buFont typeface="Arial"/>
              <a:buNone/>
              <a:defRPr sz="2400" b="1">
                <a:solidFill>
                  <a:schemeClr val="dk1"/>
                </a:solidFill>
              </a:defRPr>
            </a:lvl6pPr>
            <a:lvl7pPr marL="0" marR="0" lvl="6" indent="0" algn="l" rtl="0">
              <a:spcBef>
                <a:spcPts val="0"/>
              </a:spcBef>
              <a:spcAft>
                <a:spcPts val="0"/>
              </a:spcAft>
              <a:buClr>
                <a:schemeClr val="dk1"/>
              </a:buClr>
              <a:buSzPts val="1400"/>
              <a:buFont typeface="Arial"/>
              <a:buNone/>
              <a:defRPr sz="2400" b="1">
                <a:solidFill>
                  <a:schemeClr val="dk1"/>
                </a:solidFill>
              </a:defRPr>
            </a:lvl7pPr>
            <a:lvl8pPr marL="0" marR="0" lvl="7" indent="0" algn="l" rtl="0">
              <a:spcBef>
                <a:spcPts val="0"/>
              </a:spcBef>
              <a:spcAft>
                <a:spcPts val="0"/>
              </a:spcAft>
              <a:buClr>
                <a:schemeClr val="dk1"/>
              </a:buClr>
              <a:buSzPts val="1400"/>
              <a:buFont typeface="Arial"/>
              <a:buNone/>
              <a:defRPr sz="2400" b="1">
                <a:solidFill>
                  <a:schemeClr val="dk1"/>
                </a:solidFill>
              </a:defRPr>
            </a:lvl8pPr>
            <a:lvl9pPr marL="0" marR="0" lvl="8" indent="0" algn="l" rtl="0">
              <a:spcBef>
                <a:spcPts val="0"/>
              </a:spcBef>
              <a:spcAft>
                <a:spcPts val="0"/>
              </a:spcAft>
              <a:buClr>
                <a:schemeClr val="dk1"/>
              </a:buClr>
              <a:buSzPts val="1400"/>
              <a:buFont typeface="Arial"/>
              <a:buNone/>
              <a:defRPr sz="2400" b="1">
                <a:solidFill>
                  <a:schemeClr val="dk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hapter break maroon bar">
  <p:cSld name="Chapter break maroon bar">
    <p:spTree>
      <p:nvGrpSpPr>
        <p:cNvPr id="1" name="Shape 85"/>
        <p:cNvGrpSpPr/>
        <p:nvPr/>
      </p:nvGrpSpPr>
      <p:grpSpPr>
        <a:xfrm>
          <a:off x="0" y="0"/>
          <a:ext cx="0" cy="0"/>
          <a:chOff x="0" y="0"/>
          <a:chExt cx="0" cy="0"/>
        </a:xfrm>
      </p:grpSpPr>
      <p:sp>
        <p:nvSpPr>
          <p:cNvPr id="86" name="Google Shape;86;p25"/>
          <p:cNvSpPr/>
          <p:nvPr/>
        </p:nvSpPr>
        <p:spPr>
          <a:xfrm>
            <a:off x="0" y="1314450"/>
            <a:ext cx="9144000" cy="1543200"/>
          </a:xfrm>
          <a:prstGeom prst="rect">
            <a:avLst/>
          </a:prstGeom>
          <a:solidFill>
            <a:schemeClr val="accent2"/>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Font typeface="Arial"/>
              <a:buNone/>
            </a:pPr>
            <a:endParaRPr sz="3700" b="1" i="0" u="none" strike="noStrike" cap="none">
              <a:solidFill>
                <a:schemeClr val="dk2"/>
              </a:solidFill>
              <a:latin typeface="Arial"/>
              <a:ea typeface="Arial"/>
              <a:cs typeface="Arial"/>
              <a:sym typeface="Arial"/>
            </a:endParaRPr>
          </a:p>
        </p:txBody>
      </p:sp>
      <p:sp>
        <p:nvSpPr>
          <p:cNvPr id="87" name="Google Shape;87;p25"/>
          <p:cNvSpPr txBox="1">
            <a:spLocks noGrp="1"/>
          </p:cNvSpPr>
          <p:nvPr>
            <p:ph type="title"/>
          </p:nvPr>
        </p:nvSpPr>
        <p:spPr>
          <a:xfrm>
            <a:off x="381837" y="1600200"/>
            <a:ext cx="8112900" cy="10215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dk1"/>
              </a:buClr>
              <a:buSzPts val="1400"/>
              <a:buFont typeface="Arial"/>
              <a:buNone/>
              <a:defRPr sz="4800" b="1" i="0" u="none" strike="noStrike" cap="none">
                <a:solidFill>
                  <a:schemeClr val="lt1"/>
                </a:solidFill>
                <a:latin typeface="Arial"/>
                <a:ea typeface="Arial"/>
                <a:cs typeface="Arial"/>
                <a:sym typeface="Arial"/>
              </a:defRPr>
            </a:lvl1pPr>
            <a:lvl2pPr marL="0" marR="0" lvl="1" indent="0" algn="l" rtl="0">
              <a:spcBef>
                <a:spcPts val="0"/>
              </a:spcBef>
              <a:spcAft>
                <a:spcPts val="0"/>
              </a:spcAft>
              <a:buClr>
                <a:schemeClr val="dk1"/>
              </a:buClr>
              <a:buSzPts val="1400"/>
              <a:buFont typeface="Arial"/>
              <a:buNone/>
              <a:defRPr sz="2400" b="1">
                <a:solidFill>
                  <a:schemeClr val="dk1"/>
                </a:solidFill>
              </a:defRPr>
            </a:lvl2pPr>
            <a:lvl3pPr marL="0" marR="0" lvl="2" indent="0" algn="l" rtl="0">
              <a:spcBef>
                <a:spcPts val="0"/>
              </a:spcBef>
              <a:spcAft>
                <a:spcPts val="0"/>
              </a:spcAft>
              <a:buClr>
                <a:schemeClr val="dk1"/>
              </a:buClr>
              <a:buSzPts val="1400"/>
              <a:buFont typeface="Arial"/>
              <a:buNone/>
              <a:defRPr sz="2400" b="1">
                <a:solidFill>
                  <a:schemeClr val="dk1"/>
                </a:solidFill>
              </a:defRPr>
            </a:lvl3pPr>
            <a:lvl4pPr marL="0" marR="0" lvl="3" indent="0" algn="l" rtl="0">
              <a:spcBef>
                <a:spcPts val="0"/>
              </a:spcBef>
              <a:spcAft>
                <a:spcPts val="0"/>
              </a:spcAft>
              <a:buClr>
                <a:schemeClr val="dk1"/>
              </a:buClr>
              <a:buSzPts val="1400"/>
              <a:buFont typeface="Arial"/>
              <a:buNone/>
              <a:defRPr sz="2400" b="1">
                <a:solidFill>
                  <a:schemeClr val="dk1"/>
                </a:solidFill>
              </a:defRPr>
            </a:lvl4pPr>
            <a:lvl5pPr marL="0" marR="0" lvl="4" indent="0" algn="l" rtl="0">
              <a:spcBef>
                <a:spcPts val="0"/>
              </a:spcBef>
              <a:spcAft>
                <a:spcPts val="0"/>
              </a:spcAft>
              <a:buClr>
                <a:schemeClr val="dk1"/>
              </a:buClr>
              <a:buSzPts val="1400"/>
              <a:buFont typeface="Arial"/>
              <a:buNone/>
              <a:defRPr sz="2400" b="1">
                <a:solidFill>
                  <a:schemeClr val="dk1"/>
                </a:solidFill>
              </a:defRPr>
            </a:lvl5pPr>
            <a:lvl6pPr marL="0" marR="0" lvl="5" indent="0" algn="l" rtl="0">
              <a:spcBef>
                <a:spcPts val="0"/>
              </a:spcBef>
              <a:spcAft>
                <a:spcPts val="0"/>
              </a:spcAft>
              <a:buClr>
                <a:schemeClr val="dk1"/>
              </a:buClr>
              <a:buSzPts val="1400"/>
              <a:buFont typeface="Arial"/>
              <a:buNone/>
              <a:defRPr sz="2400" b="1">
                <a:solidFill>
                  <a:schemeClr val="dk1"/>
                </a:solidFill>
              </a:defRPr>
            </a:lvl6pPr>
            <a:lvl7pPr marL="0" marR="0" lvl="6" indent="0" algn="l" rtl="0">
              <a:spcBef>
                <a:spcPts val="0"/>
              </a:spcBef>
              <a:spcAft>
                <a:spcPts val="0"/>
              </a:spcAft>
              <a:buClr>
                <a:schemeClr val="dk1"/>
              </a:buClr>
              <a:buSzPts val="1400"/>
              <a:buFont typeface="Arial"/>
              <a:buNone/>
              <a:defRPr sz="2400" b="1">
                <a:solidFill>
                  <a:schemeClr val="dk1"/>
                </a:solidFill>
              </a:defRPr>
            </a:lvl7pPr>
            <a:lvl8pPr marL="0" marR="0" lvl="7" indent="0" algn="l" rtl="0">
              <a:spcBef>
                <a:spcPts val="0"/>
              </a:spcBef>
              <a:spcAft>
                <a:spcPts val="0"/>
              </a:spcAft>
              <a:buClr>
                <a:schemeClr val="dk1"/>
              </a:buClr>
              <a:buSzPts val="1400"/>
              <a:buFont typeface="Arial"/>
              <a:buNone/>
              <a:defRPr sz="2400" b="1">
                <a:solidFill>
                  <a:schemeClr val="dk1"/>
                </a:solidFill>
              </a:defRPr>
            </a:lvl8pPr>
            <a:lvl9pPr marL="0" marR="0" lvl="8" indent="0" algn="l" rtl="0">
              <a:spcBef>
                <a:spcPts val="0"/>
              </a:spcBef>
              <a:spcAft>
                <a:spcPts val="0"/>
              </a:spcAft>
              <a:buClr>
                <a:schemeClr val="dk1"/>
              </a:buClr>
              <a:buSzPts val="1400"/>
              <a:buFont typeface="Arial"/>
              <a:buNone/>
              <a:defRPr sz="2400" b="1">
                <a:solidFill>
                  <a:schemeClr val="dk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Headline with 3 column 1">
  <p:cSld name="Headline with 3 column 1">
    <p:spTree>
      <p:nvGrpSpPr>
        <p:cNvPr id="1" name="Shape 88"/>
        <p:cNvGrpSpPr/>
        <p:nvPr/>
      </p:nvGrpSpPr>
      <p:grpSpPr>
        <a:xfrm>
          <a:off x="0" y="0"/>
          <a:ext cx="0" cy="0"/>
          <a:chOff x="0" y="0"/>
          <a:chExt cx="0" cy="0"/>
        </a:xfrm>
      </p:grpSpPr>
      <p:sp>
        <p:nvSpPr>
          <p:cNvPr id="89" name="Google Shape;89;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Arial"/>
              <a:buNone/>
              <a:defRPr sz="2800" b="1" i="0" u="none" strike="noStrike" cap="none">
                <a:solidFill>
                  <a:schemeClr val="dk1"/>
                </a:solidFill>
                <a:highlight>
                  <a:schemeClr val="accent1"/>
                </a:highlight>
                <a:latin typeface="Arial"/>
                <a:ea typeface="Arial"/>
                <a:cs typeface="Arial"/>
                <a:sym typeface="Arial"/>
              </a:defRPr>
            </a:lvl1pPr>
            <a:lvl2pPr lvl="1" indent="0" rtl="0">
              <a:spcBef>
                <a:spcPts val="0"/>
              </a:spcBef>
              <a:spcAft>
                <a:spcPts val="0"/>
              </a:spcAft>
              <a:buClr>
                <a:schemeClr val="dk1"/>
              </a:buClr>
              <a:buSzPts val="1400"/>
              <a:buFont typeface="Arial"/>
              <a:buNone/>
              <a:defRPr sz="2800" b="1">
                <a:solidFill>
                  <a:schemeClr val="dk1"/>
                </a:solidFill>
                <a:highlight>
                  <a:schemeClr val="accent1"/>
                </a:highlight>
              </a:defRPr>
            </a:lvl2pPr>
            <a:lvl3pPr lvl="2" indent="0" rtl="0">
              <a:spcBef>
                <a:spcPts val="0"/>
              </a:spcBef>
              <a:spcAft>
                <a:spcPts val="0"/>
              </a:spcAft>
              <a:buClr>
                <a:schemeClr val="dk1"/>
              </a:buClr>
              <a:buSzPts val="1400"/>
              <a:buFont typeface="Arial"/>
              <a:buNone/>
              <a:defRPr sz="2800" b="1">
                <a:solidFill>
                  <a:schemeClr val="dk1"/>
                </a:solidFill>
                <a:highlight>
                  <a:schemeClr val="accent1"/>
                </a:highlight>
              </a:defRPr>
            </a:lvl3pPr>
            <a:lvl4pPr lvl="3" indent="0" rtl="0">
              <a:spcBef>
                <a:spcPts val="0"/>
              </a:spcBef>
              <a:spcAft>
                <a:spcPts val="0"/>
              </a:spcAft>
              <a:buClr>
                <a:schemeClr val="dk1"/>
              </a:buClr>
              <a:buSzPts val="1400"/>
              <a:buFont typeface="Arial"/>
              <a:buNone/>
              <a:defRPr sz="2800" b="1">
                <a:solidFill>
                  <a:schemeClr val="dk1"/>
                </a:solidFill>
                <a:highlight>
                  <a:schemeClr val="accent1"/>
                </a:highlight>
              </a:defRPr>
            </a:lvl4pPr>
            <a:lvl5pPr lvl="4" indent="0" rtl="0">
              <a:spcBef>
                <a:spcPts val="0"/>
              </a:spcBef>
              <a:spcAft>
                <a:spcPts val="0"/>
              </a:spcAft>
              <a:buClr>
                <a:schemeClr val="dk1"/>
              </a:buClr>
              <a:buSzPts val="1400"/>
              <a:buFont typeface="Arial"/>
              <a:buNone/>
              <a:defRPr sz="2800" b="1">
                <a:solidFill>
                  <a:schemeClr val="dk1"/>
                </a:solidFill>
                <a:highlight>
                  <a:schemeClr val="accent1"/>
                </a:highlight>
              </a:defRPr>
            </a:lvl5pPr>
            <a:lvl6pPr lvl="5" indent="0" rtl="0">
              <a:spcBef>
                <a:spcPts val="0"/>
              </a:spcBef>
              <a:spcAft>
                <a:spcPts val="0"/>
              </a:spcAft>
              <a:buClr>
                <a:schemeClr val="dk1"/>
              </a:buClr>
              <a:buSzPts val="1400"/>
              <a:buFont typeface="Arial"/>
              <a:buNone/>
              <a:defRPr sz="2800" b="1">
                <a:solidFill>
                  <a:schemeClr val="dk1"/>
                </a:solidFill>
                <a:highlight>
                  <a:schemeClr val="accent1"/>
                </a:highlight>
              </a:defRPr>
            </a:lvl6pPr>
            <a:lvl7pPr lvl="6" indent="0" rtl="0">
              <a:spcBef>
                <a:spcPts val="0"/>
              </a:spcBef>
              <a:spcAft>
                <a:spcPts val="0"/>
              </a:spcAft>
              <a:buClr>
                <a:schemeClr val="dk1"/>
              </a:buClr>
              <a:buSzPts val="1400"/>
              <a:buFont typeface="Arial"/>
              <a:buNone/>
              <a:defRPr sz="2800" b="1">
                <a:solidFill>
                  <a:schemeClr val="dk1"/>
                </a:solidFill>
                <a:highlight>
                  <a:schemeClr val="accent1"/>
                </a:highlight>
              </a:defRPr>
            </a:lvl7pPr>
            <a:lvl8pPr lvl="7" indent="0" rtl="0">
              <a:spcBef>
                <a:spcPts val="0"/>
              </a:spcBef>
              <a:spcAft>
                <a:spcPts val="0"/>
              </a:spcAft>
              <a:buClr>
                <a:schemeClr val="dk1"/>
              </a:buClr>
              <a:buSzPts val="1400"/>
              <a:buFont typeface="Arial"/>
              <a:buNone/>
              <a:defRPr sz="2800" b="1">
                <a:solidFill>
                  <a:schemeClr val="dk1"/>
                </a:solidFill>
                <a:highlight>
                  <a:schemeClr val="accent1"/>
                </a:highlight>
              </a:defRPr>
            </a:lvl8pPr>
            <a:lvl9pPr lvl="8" indent="0" rtl="0">
              <a:spcBef>
                <a:spcPts val="0"/>
              </a:spcBef>
              <a:spcAft>
                <a:spcPts val="0"/>
              </a:spcAft>
              <a:buClr>
                <a:schemeClr val="dk1"/>
              </a:buClr>
              <a:buSzPts val="1400"/>
              <a:buFont typeface="Arial"/>
              <a:buNone/>
              <a:defRPr sz="2800" b="1">
                <a:solidFill>
                  <a:schemeClr val="dk1"/>
                </a:solidFill>
                <a:highlight>
                  <a:schemeClr val="accent1"/>
                </a:highlight>
              </a:defRPr>
            </a:lvl9pPr>
          </a:lstStyle>
          <a:p>
            <a:endParaRPr/>
          </a:p>
        </p:txBody>
      </p:sp>
      <p:sp>
        <p:nvSpPr>
          <p:cNvPr id="90" name="Google Shape;90;p26"/>
          <p:cNvSpPr txBox="1">
            <a:spLocks noGrp="1"/>
          </p:cNvSpPr>
          <p:nvPr>
            <p:ph type="body" idx="1"/>
          </p:nvPr>
        </p:nvSpPr>
        <p:spPr>
          <a:xfrm>
            <a:off x="6215500" y="1163025"/>
            <a:ext cx="2403600" cy="3201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2pPr>
            <a:lvl3pPr marL="1371600" marR="0" lvl="2"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3pPr>
            <a:lvl4pPr marL="1828800" marR="0" lvl="3"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4pPr>
            <a:lvl5pPr marL="2286000" marR="0" lvl="4"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5pPr>
            <a:lvl6pPr marL="2743200" marR="0" lvl="5"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6pPr>
            <a:lvl7pPr marL="3200400" marR="0" lvl="6"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7pPr>
            <a:lvl8pPr marL="3657600" marR="0" lvl="7"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8pPr>
            <a:lvl9pPr marL="4114800" marR="0" lvl="8" indent="-228600" algn="l" rtl="0">
              <a:lnSpc>
                <a:spcPct val="115000"/>
              </a:lnSpc>
              <a:spcBef>
                <a:spcPts val="1600"/>
              </a:spcBef>
              <a:spcAft>
                <a:spcPts val="1600"/>
              </a:spcAft>
              <a:buClr>
                <a:srgbClr val="000000"/>
              </a:buClr>
              <a:buSzPts val="1400"/>
              <a:buFont typeface="Arial"/>
              <a:buNone/>
              <a:defRPr sz="1200" b="0" i="0" u="none" strike="noStrike" cap="none">
                <a:solidFill>
                  <a:srgbClr val="000000"/>
                </a:solidFill>
                <a:latin typeface="Arial"/>
                <a:ea typeface="Arial"/>
                <a:cs typeface="Arial"/>
                <a:sym typeface="Arial"/>
              </a:defRPr>
            </a:lvl9pPr>
          </a:lstStyle>
          <a:p>
            <a:endParaRPr/>
          </a:p>
        </p:txBody>
      </p:sp>
      <p:sp>
        <p:nvSpPr>
          <p:cNvPr id="91" name="Google Shape;91;p26"/>
          <p:cNvSpPr txBox="1">
            <a:spLocks noGrp="1"/>
          </p:cNvSpPr>
          <p:nvPr>
            <p:ph type="body" idx="2"/>
          </p:nvPr>
        </p:nvSpPr>
        <p:spPr>
          <a:xfrm>
            <a:off x="3274550" y="1184665"/>
            <a:ext cx="2403600" cy="3201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2pPr>
            <a:lvl3pPr marL="1371600" marR="0" lvl="2"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3pPr>
            <a:lvl4pPr marL="1828800" marR="0" lvl="3"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4pPr>
            <a:lvl5pPr marL="2286000" marR="0" lvl="4"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5pPr>
            <a:lvl6pPr marL="2743200" marR="0" lvl="5"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6pPr>
            <a:lvl7pPr marL="3200400" marR="0" lvl="6"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7pPr>
            <a:lvl8pPr marL="3657600" marR="0" lvl="7"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8pPr>
            <a:lvl9pPr marL="4114800" marR="0" lvl="8" indent="-228600" algn="l" rtl="0">
              <a:lnSpc>
                <a:spcPct val="115000"/>
              </a:lnSpc>
              <a:spcBef>
                <a:spcPts val="1600"/>
              </a:spcBef>
              <a:spcAft>
                <a:spcPts val="1600"/>
              </a:spcAft>
              <a:buClr>
                <a:srgbClr val="000000"/>
              </a:buClr>
              <a:buSzPts val="1400"/>
              <a:buFont typeface="Arial"/>
              <a:buNone/>
              <a:defRPr sz="1200" b="0" i="0" u="none" strike="noStrike" cap="none">
                <a:solidFill>
                  <a:srgbClr val="000000"/>
                </a:solidFill>
                <a:latin typeface="Arial"/>
                <a:ea typeface="Arial"/>
                <a:cs typeface="Arial"/>
                <a:sym typeface="Arial"/>
              </a:defRPr>
            </a:lvl9pPr>
          </a:lstStyle>
          <a:p>
            <a:endParaRPr/>
          </a:p>
        </p:txBody>
      </p:sp>
      <p:sp>
        <p:nvSpPr>
          <p:cNvPr id="92" name="Google Shape;92;p26"/>
          <p:cNvSpPr txBox="1">
            <a:spLocks noGrp="1"/>
          </p:cNvSpPr>
          <p:nvPr>
            <p:ph type="body" idx="3"/>
          </p:nvPr>
        </p:nvSpPr>
        <p:spPr>
          <a:xfrm>
            <a:off x="405375" y="1204825"/>
            <a:ext cx="2403600" cy="3201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2pPr>
            <a:lvl3pPr marL="1371600" marR="0" lvl="2"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3pPr>
            <a:lvl4pPr marL="1828800" marR="0" lvl="3"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4pPr>
            <a:lvl5pPr marL="2286000" marR="0" lvl="4"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5pPr>
            <a:lvl6pPr marL="2743200" marR="0" lvl="5"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6pPr>
            <a:lvl7pPr marL="3200400" marR="0" lvl="6"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7pPr>
            <a:lvl8pPr marL="3657600" marR="0" lvl="7"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8pPr>
            <a:lvl9pPr marL="4114800" marR="0" lvl="8" indent="-228600" algn="l" rtl="0">
              <a:lnSpc>
                <a:spcPct val="115000"/>
              </a:lnSpc>
              <a:spcBef>
                <a:spcPts val="1600"/>
              </a:spcBef>
              <a:spcAft>
                <a:spcPts val="1600"/>
              </a:spcAft>
              <a:buClr>
                <a:srgbClr val="000000"/>
              </a:buClr>
              <a:buSzPts val="1400"/>
              <a:buFont typeface="Arial"/>
              <a:buNone/>
              <a:defRPr sz="12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Headline with text 1">
  <p:cSld name="Headline with text 1">
    <p:spTree>
      <p:nvGrpSpPr>
        <p:cNvPr id="1" name="Shape 93"/>
        <p:cNvGrpSpPr/>
        <p:nvPr/>
      </p:nvGrpSpPr>
      <p:grpSpPr>
        <a:xfrm>
          <a:off x="0" y="0"/>
          <a:ext cx="0" cy="0"/>
          <a:chOff x="0" y="0"/>
          <a:chExt cx="0" cy="0"/>
        </a:xfrm>
      </p:grpSpPr>
      <p:sp>
        <p:nvSpPr>
          <p:cNvPr id="94" name="Google Shape;94;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Arial"/>
              <a:buNone/>
              <a:defRPr sz="2800" b="1" i="0" u="none" strike="noStrike" cap="none">
                <a:solidFill>
                  <a:schemeClr val="dk1"/>
                </a:solidFill>
                <a:highlight>
                  <a:schemeClr val="accent1"/>
                </a:highlight>
                <a:latin typeface="Arial"/>
                <a:ea typeface="Arial"/>
                <a:cs typeface="Arial"/>
                <a:sym typeface="Arial"/>
              </a:defRPr>
            </a:lvl1pPr>
            <a:lvl2pPr lvl="1" indent="0" rtl="0">
              <a:spcBef>
                <a:spcPts val="0"/>
              </a:spcBef>
              <a:spcAft>
                <a:spcPts val="0"/>
              </a:spcAft>
              <a:buClr>
                <a:schemeClr val="dk1"/>
              </a:buClr>
              <a:buSzPts val="1400"/>
              <a:buFont typeface="Arial"/>
              <a:buNone/>
              <a:defRPr sz="2800" b="1">
                <a:solidFill>
                  <a:schemeClr val="dk1"/>
                </a:solidFill>
              </a:defRPr>
            </a:lvl2pPr>
            <a:lvl3pPr lvl="2" indent="0" rtl="0">
              <a:spcBef>
                <a:spcPts val="0"/>
              </a:spcBef>
              <a:spcAft>
                <a:spcPts val="0"/>
              </a:spcAft>
              <a:buClr>
                <a:schemeClr val="dk1"/>
              </a:buClr>
              <a:buSzPts val="1400"/>
              <a:buFont typeface="Arial"/>
              <a:buNone/>
              <a:defRPr sz="2800" b="1">
                <a:solidFill>
                  <a:schemeClr val="dk1"/>
                </a:solidFill>
              </a:defRPr>
            </a:lvl3pPr>
            <a:lvl4pPr lvl="3" indent="0" rtl="0">
              <a:spcBef>
                <a:spcPts val="0"/>
              </a:spcBef>
              <a:spcAft>
                <a:spcPts val="0"/>
              </a:spcAft>
              <a:buClr>
                <a:schemeClr val="dk1"/>
              </a:buClr>
              <a:buSzPts val="1400"/>
              <a:buFont typeface="Arial"/>
              <a:buNone/>
              <a:defRPr sz="2800" b="1">
                <a:solidFill>
                  <a:schemeClr val="dk1"/>
                </a:solidFill>
              </a:defRPr>
            </a:lvl4pPr>
            <a:lvl5pPr lvl="4" indent="0" rtl="0">
              <a:spcBef>
                <a:spcPts val="0"/>
              </a:spcBef>
              <a:spcAft>
                <a:spcPts val="0"/>
              </a:spcAft>
              <a:buClr>
                <a:schemeClr val="dk1"/>
              </a:buClr>
              <a:buSzPts val="1400"/>
              <a:buFont typeface="Arial"/>
              <a:buNone/>
              <a:defRPr sz="2800" b="1">
                <a:solidFill>
                  <a:schemeClr val="dk1"/>
                </a:solidFill>
              </a:defRPr>
            </a:lvl5pPr>
            <a:lvl6pPr lvl="5" indent="0" rtl="0">
              <a:spcBef>
                <a:spcPts val="0"/>
              </a:spcBef>
              <a:spcAft>
                <a:spcPts val="0"/>
              </a:spcAft>
              <a:buClr>
                <a:schemeClr val="dk1"/>
              </a:buClr>
              <a:buSzPts val="1400"/>
              <a:buFont typeface="Arial"/>
              <a:buNone/>
              <a:defRPr sz="2800" b="1">
                <a:solidFill>
                  <a:schemeClr val="dk1"/>
                </a:solidFill>
              </a:defRPr>
            </a:lvl6pPr>
            <a:lvl7pPr lvl="6" indent="0" rtl="0">
              <a:spcBef>
                <a:spcPts val="0"/>
              </a:spcBef>
              <a:spcAft>
                <a:spcPts val="0"/>
              </a:spcAft>
              <a:buClr>
                <a:schemeClr val="dk1"/>
              </a:buClr>
              <a:buSzPts val="1400"/>
              <a:buFont typeface="Arial"/>
              <a:buNone/>
              <a:defRPr sz="2800" b="1">
                <a:solidFill>
                  <a:schemeClr val="dk1"/>
                </a:solidFill>
              </a:defRPr>
            </a:lvl7pPr>
            <a:lvl8pPr lvl="7" indent="0" rtl="0">
              <a:spcBef>
                <a:spcPts val="0"/>
              </a:spcBef>
              <a:spcAft>
                <a:spcPts val="0"/>
              </a:spcAft>
              <a:buClr>
                <a:schemeClr val="dk1"/>
              </a:buClr>
              <a:buSzPts val="1400"/>
              <a:buFont typeface="Arial"/>
              <a:buNone/>
              <a:defRPr sz="2800" b="1">
                <a:solidFill>
                  <a:schemeClr val="dk1"/>
                </a:solidFill>
              </a:defRPr>
            </a:lvl8pPr>
            <a:lvl9pPr lvl="8" indent="0" rtl="0">
              <a:spcBef>
                <a:spcPts val="0"/>
              </a:spcBef>
              <a:spcAft>
                <a:spcPts val="0"/>
              </a:spcAft>
              <a:buClr>
                <a:schemeClr val="dk1"/>
              </a:buClr>
              <a:buSzPts val="1400"/>
              <a:buFont typeface="Arial"/>
              <a:buNone/>
              <a:defRPr sz="2800" b="1">
                <a:solidFill>
                  <a:schemeClr val="dk1"/>
                </a:solidFill>
              </a:defRPr>
            </a:lvl9pPr>
          </a:lstStyle>
          <a:p>
            <a:endParaRPr/>
          </a:p>
        </p:txBody>
      </p:sp>
      <p:sp>
        <p:nvSpPr>
          <p:cNvPr id="95" name="Google Shape;95;p27"/>
          <p:cNvSpPr txBox="1">
            <a:spLocks noGrp="1"/>
          </p:cNvSpPr>
          <p:nvPr>
            <p:ph type="body" idx="1"/>
          </p:nvPr>
        </p:nvSpPr>
        <p:spPr>
          <a:xfrm>
            <a:off x="311698" y="1204825"/>
            <a:ext cx="7820400" cy="3201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2pPr>
            <a:lvl3pPr marL="1371600" marR="0" lvl="2"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3pPr>
            <a:lvl4pPr marL="1828800" marR="0" lvl="3"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4pPr>
            <a:lvl5pPr marL="2286000" marR="0" lvl="4"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5pPr>
            <a:lvl6pPr marL="2743200" marR="0" lvl="5"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6pPr>
            <a:lvl7pPr marL="3200400" marR="0" lvl="6"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7pPr>
            <a:lvl8pPr marL="3657600" marR="0" lvl="7"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8pPr>
            <a:lvl9pPr marL="4114800" marR="0" lvl="8" indent="-228600" algn="l" rtl="0">
              <a:lnSpc>
                <a:spcPct val="115000"/>
              </a:lnSpc>
              <a:spcBef>
                <a:spcPts val="1600"/>
              </a:spcBef>
              <a:spcAft>
                <a:spcPts val="1600"/>
              </a:spcAft>
              <a:buClr>
                <a:srgbClr val="000000"/>
              </a:buClr>
              <a:buSzPts val="1400"/>
              <a:buFont typeface="Arial"/>
              <a:buNone/>
              <a:defRPr sz="12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6"/>
        <p:cNvGrpSpPr/>
        <p:nvPr/>
      </p:nvGrpSpPr>
      <p:grpSpPr>
        <a:xfrm>
          <a:off x="0" y="0"/>
          <a:ext cx="0" cy="0"/>
          <a:chOff x="0" y="0"/>
          <a:chExt cx="0" cy="0"/>
        </a:xfrm>
      </p:grpSpPr>
      <p:sp>
        <p:nvSpPr>
          <p:cNvPr id="97" name="Google Shape;97;p28"/>
          <p:cNvSpPr/>
          <p:nvPr/>
        </p:nvSpPr>
        <p:spPr>
          <a:xfrm>
            <a:off x="4572000" y="-134650"/>
            <a:ext cx="4572000" cy="52779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8" name="Google Shape;98;p28"/>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dk1"/>
              </a:buClr>
              <a:buSzPts val="1400"/>
              <a:buFont typeface="Arial"/>
              <a:buNone/>
              <a:defRPr sz="4200" b="1" i="0" u="none" strike="noStrike" cap="none">
                <a:solidFill>
                  <a:schemeClr val="dk1"/>
                </a:solidFill>
                <a:latin typeface="Arial"/>
                <a:ea typeface="Arial"/>
                <a:cs typeface="Arial"/>
                <a:sym typeface="Arial"/>
              </a:defRPr>
            </a:lvl1pPr>
            <a:lvl2pPr lvl="1" indent="0" algn="ctr">
              <a:spcBef>
                <a:spcPts val="0"/>
              </a:spcBef>
              <a:spcAft>
                <a:spcPts val="0"/>
              </a:spcAft>
              <a:buClr>
                <a:schemeClr val="dk1"/>
              </a:buClr>
              <a:buSzPts val="1400"/>
              <a:buFont typeface="Arial"/>
              <a:buNone/>
              <a:defRPr sz="4200" b="1">
                <a:solidFill>
                  <a:schemeClr val="dk1"/>
                </a:solidFill>
              </a:defRPr>
            </a:lvl2pPr>
            <a:lvl3pPr lvl="2" indent="0" algn="ctr">
              <a:spcBef>
                <a:spcPts val="0"/>
              </a:spcBef>
              <a:spcAft>
                <a:spcPts val="0"/>
              </a:spcAft>
              <a:buClr>
                <a:schemeClr val="dk1"/>
              </a:buClr>
              <a:buSzPts val="1400"/>
              <a:buFont typeface="Arial"/>
              <a:buNone/>
              <a:defRPr sz="4200" b="1">
                <a:solidFill>
                  <a:schemeClr val="dk1"/>
                </a:solidFill>
              </a:defRPr>
            </a:lvl3pPr>
            <a:lvl4pPr lvl="3" indent="0" algn="ctr">
              <a:spcBef>
                <a:spcPts val="0"/>
              </a:spcBef>
              <a:spcAft>
                <a:spcPts val="0"/>
              </a:spcAft>
              <a:buClr>
                <a:schemeClr val="dk1"/>
              </a:buClr>
              <a:buSzPts val="1400"/>
              <a:buFont typeface="Arial"/>
              <a:buNone/>
              <a:defRPr sz="4200" b="1">
                <a:solidFill>
                  <a:schemeClr val="dk1"/>
                </a:solidFill>
              </a:defRPr>
            </a:lvl4pPr>
            <a:lvl5pPr lvl="4" indent="0" algn="ctr">
              <a:spcBef>
                <a:spcPts val="0"/>
              </a:spcBef>
              <a:spcAft>
                <a:spcPts val="0"/>
              </a:spcAft>
              <a:buClr>
                <a:schemeClr val="dk1"/>
              </a:buClr>
              <a:buSzPts val="1400"/>
              <a:buFont typeface="Arial"/>
              <a:buNone/>
              <a:defRPr sz="4200" b="1">
                <a:solidFill>
                  <a:schemeClr val="dk1"/>
                </a:solidFill>
              </a:defRPr>
            </a:lvl5pPr>
            <a:lvl6pPr lvl="5" indent="0" algn="ctr">
              <a:spcBef>
                <a:spcPts val="0"/>
              </a:spcBef>
              <a:spcAft>
                <a:spcPts val="0"/>
              </a:spcAft>
              <a:buClr>
                <a:schemeClr val="dk1"/>
              </a:buClr>
              <a:buSzPts val="1400"/>
              <a:buFont typeface="Arial"/>
              <a:buNone/>
              <a:defRPr sz="4200" b="1">
                <a:solidFill>
                  <a:schemeClr val="dk1"/>
                </a:solidFill>
              </a:defRPr>
            </a:lvl6pPr>
            <a:lvl7pPr lvl="6" indent="0" algn="ctr">
              <a:spcBef>
                <a:spcPts val="0"/>
              </a:spcBef>
              <a:spcAft>
                <a:spcPts val="0"/>
              </a:spcAft>
              <a:buClr>
                <a:schemeClr val="dk1"/>
              </a:buClr>
              <a:buSzPts val="1400"/>
              <a:buFont typeface="Arial"/>
              <a:buNone/>
              <a:defRPr sz="4200" b="1">
                <a:solidFill>
                  <a:schemeClr val="dk1"/>
                </a:solidFill>
              </a:defRPr>
            </a:lvl7pPr>
            <a:lvl8pPr lvl="7" indent="0" algn="ctr">
              <a:spcBef>
                <a:spcPts val="0"/>
              </a:spcBef>
              <a:spcAft>
                <a:spcPts val="0"/>
              </a:spcAft>
              <a:buClr>
                <a:schemeClr val="dk1"/>
              </a:buClr>
              <a:buSzPts val="1400"/>
              <a:buFont typeface="Arial"/>
              <a:buNone/>
              <a:defRPr sz="4200" b="1">
                <a:solidFill>
                  <a:schemeClr val="dk1"/>
                </a:solidFill>
              </a:defRPr>
            </a:lvl8pPr>
            <a:lvl9pPr lvl="8" indent="0" algn="ctr">
              <a:spcBef>
                <a:spcPts val="0"/>
              </a:spcBef>
              <a:spcAft>
                <a:spcPts val="0"/>
              </a:spcAft>
              <a:buClr>
                <a:schemeClr val="dk1"/>
              </a:buClr>
              <a:buSzPts val="1400"/>
              <a:buFont typeface="Arial"/>
              <a:buNone/>
              <a:defRPr sz="4200" b="1">
                <a:solidFill>
                  <a:schemeClr val="dk1"/>
                </a:solidFill>
              </a:defRPr>
            </a:lvl9pPr>
          </a:lstStyle>
          <a:p>
            <a:endParaRPr/>
          </a:p>
        </p:txBody>
      </p:sp>
      <p:sp>
        <p:nvSpPr>
          <p:cNvPr id="99" name="Google Shape;99;p2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000000"/>
              </a:buClr>
              <a:buSzPts val="1400"/>
              <a:buFont typeface="Arial"/>
              <a:buNone/>
              <a:defRPr sz="2100" b="0" i="0" u="none" strike="noStrike" cap="none">
                <a:solidFill>
                  <a:srgbClr val="000000"/>
                </a:solidFill>
                <a:latin typeface="Arial"/>
                <a:ea typeface="Arial"/>
                <a:cs typeface="Arial"/>
                <a:sym typeface="Arial"/>
              </a:defRPr>
            </a:lvl1pPr>
            <a:lvl2pPr marL="457200" marR="0" lvl="1" indent="0" algn="ctr" rtl="0">
              <a:lnSpc>
                <a:spcPct val="100000"/>
              </a:lnSpc>
              <a:spcBef>
                <a:spcPts val="0"/>
              </a:spcBef>
              <a:spcAft>
                <a:spcPts val="0"/>
              </a:spcAft>
              <a:buClr>
                <a:srgbClr val="000000"/>
              </a:buClr>
              <a:buSzPts val="1400"/>
              <a:buFont typeface="Arial"/>
              <a:buNone/>
              <a:defRPr sz="2100" b="0" i="0" u="none" strike="noStrike" cap="none">
                <a:solidFill>
                  <a:srgbClr val="000000"/>
                </a:solidFill>
                <a:latin typeface="Arial"/>
                <a:ea typeface="Arial"/>
                <a:cs typeface="Arial"/>
                <a:sym typeface="Arial"/>
              </a:defRPr>
            </a:lvl2pPr>
            <a:lvl3pPr marL="914400" marR="0" lvl="2" indent="0" algn="ctr" rtl="0">
              <a:lnSpc>
                <a:spcPct val="100000"/>
              </a:lnSpc>
              <a:spcBef>
                <a:spcPts val="0"/>
              </a:spcBef>
              <a:spcAft>
                <a:spcPts val="0"/>
              </a:spcAft>
              <a:buClr>
                <a:srgbClr val="000000"/>
              </a:buClr>
              <a:buSzPts val="1400"/>
              <a:buFont typeface="Arial"/>
              <a:buNone/>
              <a:defRPr sz="2100" b="0" i="0" u="none" strike="noStrike" cap="none">
                <a:solidFill>
                  <a:srgbClr val="000000"/>
                </a:solidFill>
                <a:latin typeface="Arial"/>
                <a:ea typeface="Arial"/>
                <a:cs typeface="Arial"/>
                <a:sym typeface="Arial"/>
              </a:defRPr>
            </a:lvl3pPr>
            <a:lvl4pPr marL="1371600" marR="0" lvl="3" indent="0" algn="ctr" rtl="0">
              <a:lnSpc>
                <a:spcPct val="100000"/>
              </a:lnSpc>
              <a:spcBef>
                <a:spcPts val="0"/>
              </a:spcBef>
              <a:spcAft>
                <a:spcPts val="0"/>
              </a:spcAft>
              <a:buClr>
                <a:srgbClr val="000000"/>
              </a:buClr>
              <a:buSzPts val="1400"/>
              <a:buFont typeface="Arial"/>
              <a:buNone/>
              <a:defRPr sz="2100" b="0" i="0" u="none" strike="noStrike" cap="none">
                <a:solidFill>
                  <a:srgbClr val="000000"/>
                </a:solidFill>
                <a:latin typeface="Arial"/>
                <a:ea typeface="Arial"/>
                <a:cs typeface="Arial"/>
                <a:sym typeface="Arial"/>
              </a:defRPr>
            </a:lvl4pPr>
            <a:lvl5pPr marL="1828800" marR="0" lvl="4" indent="0" algn="ctr" rtl="0">
              <a:lnSpc>
                <a:spcPct val="100000"/>
              </a:lnSpc>
              <a:spcBef>
                <a:spcPts val="0"/>
              </a:spcBef>
              <a:spcAft>
                <a:spcPts val="0"/>
              </a:spcAft>
              <a:buClr>
                <a:srgbClr val="000000"/>
              </a:buClr>
              <a:buSzPts val="1400"/>
              <a:buFont typeface="Arial"/>
              <a:buNone/>
              <a:defRPr sz="2100" b="0" i="0" u="none" strike="noStrike" cap="none">
                <a:solidFill>
                  <a:srgbClr val="000000"/>
                </a:solidFill>
                <a:latin typeface="Arial"/>
                <a:ea typeface="Arial"/>
                <a:cs typeface="Arial"/>
                <a:sym typeface="Arial"/>
              </a:defRPr>
            </a:lvl5pPr>
            <a:lvl6pPr marL="2286000" marR="0" lvl="5" indent="0" algn="ctr" rtl="0">
              <a:lnSpc>
                <a:spcPct val="100000"/>
              </a:lnSpc>
              <a:spcBef>
                <a:spcPts val="0"/>
              </a:spcBef>
              <a:spcAft>
                <a:spcPts val="0"/>
              </a:spcAft>
              <a:buClr>
                <a:srgbClr val="000000"/>
              </a:buClr>
              <a:buSzPts val="1400"/>
              <a:buFont typeface="Arial"/>
              <a:buNone/>
              <a:defRPr sz="2100" b="0" i="0" u="none" strike="noStrike" cap="none">
                <a:solidFill>
                  <a:srgbClr val="000000"/>
                </a:solidFill>
                <a:latin typeface="Arial"/>
                <a:ea typeface="Arial"/>
                <a:cs typeface="Arial"/>
                <a:sym typeface="Arial"/>
              </a:defRPr>
            </a:lvl6pPr>
            <a:lvl7pPr marL="2743200" marR="0" lvl="6" indent="0" algn="ctr" rtl="0">
              <a:lnSpc>
                <a:spcPct val="100000"/>
              </a:lnSpc>
              <a:spcBef>
                <a:spcPts val="0"/>
              </a:spcBef>
              <a:spcAft>
                <a:spcPts val="0"/>
              </a:spcAft>
              <a:buClr>
                <a:srgbClr val="000000"/>
              </a:buClr>
              <a:buSzPts val="1400"/>
              <a:buFont typeface="Arial"/>
              <a:buNone/>
              <a:defRPr sz="2100" b="0" i="0" u="none" strike="noStrike" cap="none">
                <a:solidFill>
                  <a:srgbClr val="000000"/>
                </a:solidFill>
                <a:latin typeface="Arial"/>
                <a:ea typeface="Arial"/>
                <a:cs typeface="Arial"/>
                <a:sym typeface="Arial"/>
              </a:defRPr>
            </a:lvl7pPr>
            <a:lvl8pPr marL="3200400" marR="0" lvl="7" indent="0" algn="ctr" rtl="0">
              <a:lnSpc>
                <a:spcPct val="100000"/>
              </a:lnSpc>
              <a:spcBef>
                <a:spcPts val="0"/>
              </a:spcBef>
              <a:spcAft>
                <a:spcPts val="0"/>
              </a:spcAft>
              <a:buClr>
                <a:srgbClr val="000000"/>
              </a:buClr>
              <a:buSzPts val="1400"/>
              <a:buFont typeface="Arial"/>
              <a:buNone/>
              <a:defRPr sz="2100" b="0" i="0" u="none" strike="noStrike" cap="none">
                <a:solidFill>
                  <a:srgbClr val="000000"/>
                </a:solidFill>
                <a:latin typeface="Arial"/>
                <a:ea typeface="Arial"/>
                <a:cs typeface="Arial"/>
                <a:sym typeface="Arial"/>
              </a:defRPr>
            </a:lvl8pPr>
            <a:lvl9pPr marL="3657600" marR="0" lvl="8" indent="0" algn="ctr" rtl="0">
              <a:lnSpc>
                <a:spcPct val="100000"/>
              </a:lnSpc>
              <a:spcBef>
                <a:spcPts val="0"/>
              </a:spcBef>
              <a:spcAft>
                <a:spcPts val="0"/>
              </a:spcAft>
              <a:buClr>
                <a:srgbClr val="000000"/>
              </a:buClr>
              <a:buSzPts val="1400"/>
              <a:buFont typeface="Arial"/>
              <a:buNone/>
              <a:defRPr sz="2100" b="0" i="0" u="none" strike="noStrike" cap="none">
                <a:solidFill>
                  <a:srgbClr val="000000"/>
                </a:solidFill>
                <a:latin typeface="Arial"/>
                <a:ea typeface="Arial"/>
                <a:cs typeface="Arial"/>
                <a:sym typeface="Arial"/>
              </a:defRPr>
            </a:lvl9pPr>
          </a:lstStyle>
          <a:p>
            <a:endParaRPr/>
          </a:p>
        </p:txBody>
      </p:sp>
      <p:sp>
        <p:nvSpPr>
          <p:cNvPr id="100" name="Google Shape;100;p28"/>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15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15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15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15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15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15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15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15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15000"/>
              </a:lnSpc>
              <a:spcBef>
                <a:spcPts val="1600"/>
              </a:spcBef>
              <a:spcAft>
                <a:spcPts val="160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ustom Layout 2">
  <p:cSld name="Custom Layout 2">
    <p:spTree>
      <p:nvGrpSpPr>
        <p:cNvPr id="1" name="Shape 101"/>
        <p:cNvGrpSpPr/>
        <p:nvPr/>
      </p:nvGrpSpPr>
      <p:grpSpPr>
        <a:xfrm>
          <a:off x="0" y="0"/>
          <a:ext cx="0" cy="0"/>
          <a:chOff x="0" y="0"/>
          <a:chExt cx="0" cy="0"/>
        </a:xfrm>
      </p:grpSpPr>
      <p:sp>
        <p:nvSpPr>
          <p:cNvPr id="102" name="Google Shape;102;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Arial"/>
              <a:buNone/>
              <a:defRPr sz="3600" b="1" i="0" u="none" strike="noStrike" cap="none">
                <a:solidFill>
                  <a:schemeClr val="dk1"/>
                </a:solidFill>
                <a:latin typeface="Arial"/>
                <a:ea typeface="Arial"/>
                <a:cs typeface="Arial"/>
                <a:sym typeface="Arial"/>
              </a:defRPr>
            </a:lvl1pPr>
            <a:lvl2pPr lvl="1" indent="0">
              <a:spcBef>
                <a:spcPts val="0"/>
              </a:spcBef>
              <a:spcAft>
                <a:spcPts val="0"/>
              </a:spcAft>
              <a:buClr>
                <a:schemeClr val="dk1"/>
              </a:buClr>
              <a:buSzPts val="1400"/>
              <a:buFont typeface="Arial"/>
              <a:buNone/>
              <a:defRPr sz="3600" b="1">
                <a:solidFill>
                  <a:schemeClr val="dk1"/>
                </a:solidFill>
              </a:defRPr>
            </a:lvl2pPr>
            <a:lvl3pPr lvl="2" indent="0">
              <a:spcBef>
                <a:spcPts val="0"/>
              </a:spcBef>
              <a:spcAft>
                <a:spcPts val="0"/>
              </a:spcAft>
              <a:buClr>
                <a:schemeClr val="dk1"/>
              </a:buClr>
              <a:buSzPts val="1400"/>
              <a:buFont typeface="Arial"/>
              <a:buNone/>
              <a:defRPr sz="3600" b="1">
                <a:solidFill>
                  <a:schemeClr val="dk1"/>
                </a:solidFill>
              </a:defRPr>
            </a:lvl3pPr>
            <a:lvl4pPr lvl="3" indent="0">
              <a:spcBef>
                <a:spcPts val="0"/>
              </a:spcBef>
              <a:spcAft>
                <a:spcPts val="0"/>
              </a:spcAft>
              <a:buClr>
                <a:schemeClr val="dk1"/>
              </a:buClr>
              <a:buSzPts val="1400"/>
              <a:buFont typeface="Arial"/>
              <a:buNone/>
              <a:defRPr sz="3600" b="1">
                <a:solidFill>
                  <a:schemeClr val="dk1"/>
                </a:solidFill>
              </a:defRPr>
            </a:lvl4pPr>
            <a:lvl5pPr lvl="4" indent="0">
              <a:spcBef>
                <a:spcPts val="0"/>
              </a:spcBef>
              <a:spcAft>
                <a:spcPts val="0"/>
              </a:spcAft>
              <a:buClr>
                <a:schemeClr val="dk1"/>
              </a:buClr>
              <a:buSzPts val="1400"/>
              <a:buFont typeface="Arial"/>
              <a:buNone/>
              <a:defRPr sz="3600" b="1">
                <a:solidFill>
                  <a:schemeClr val="dk1"/>
                </a:solidFill>
              </a:defRPr>
            </a:lvl5pPr>
            <a:lvl6pPr lvl="5" indent="0">
              <a:spcBef>
                <a:spcPts val="0"/>
              </a:spcBef>
              <a:spcAft>
                <a:spcPts val="0"/>
              </a:spcAft>
              <a:buClr>
                <a:schemeClr val="dk1"/>
              </a:buClr>
              <a:buSzPts val="1400"/>
              <a:buFont typeface="Arial"/>
              <a:buNone/>
              <a:defRPr sz="3600" b="1">
                <a:solidFill>
                  <a:schemeClr val="dk1"/>
                </a:solidFill>
              </a:defRPr>
            </a:lvl6pPr>
            <a:lvl7pPr lvl="6" indent="0">
              <a:spcBef>
                <a:spcPts val="0"/>
              </a:spcBef>
              <a:spcAft>
                <a:spcPts val="0"/>
              </a:spcAft>
              <a:buClr>
                <a:schemeClr val="dk1"/>
              </a:buClr>
              <a:buSzPts val="1400"/>
              <a:buFont typeface="Arial"/>
              <a:buNone/>
              <a:defRPr sz="3600" b="1">
                <a:solidFill>
                  <a:schemeClr val="dk1"/>
                </a:solidFill>
              </a:defRPr>
            </a:lvl7pPr>
            <a:lvl8pPr lvl="7" indent="0">
              <a:spcBef>
                <a:spcPts val="0"/>
              </a:spcBef>
              <a:spcAft>
                <a:spcPts val="0"/>
              </a:spcAft>
              <a:buClr>
                <a:schemeClr val="dk1"/>
              </a:buClr>
              <a:buSzPts val="1400"/>
              <a:buFont typeface="Arial"/>
              <a:buNone/>
              <a:defRPr sz="3600" b="1">
                <a:solidFill>
                  <a:schemeClr val="dk1"/>
                </a:solidFill>
              </a:defRPr>
            </a:lvl8pPr>
            <a:lvl9pPr lvl="8" indent="0">
              <a:spcBef>
                <a:spcPts val="0"/>
              </a:spcBef>
              <a:spcAft>
                <a:spcPts val="0"/>
              </a:spcAft>
              <a:buClr>
                <a:schemeClr val="dk1"/>
              </a:buClr>
              <a:buSzPts val="1400"/>
              <a:buFont typeface="Arial"/>
              <a:buNone/>
              <a:defRPr sz="3600" b="1">
                <a:solidFill>
                  <a:schemeClr val="dk1"/>
                </a:solidFill>
              </a:defRPr>
            </a:lvl9pPr>
          </a:lstStyle>
          <a:p>
            <a:endParaRPr/>
          </a:p>
        </p:txBody>
      </p:sp>
      <p:sp>
        <p:nvSpPr>
          <p:cNvPr id="103" name="Google Shape;103;p29"/>
          <p:cNvSpPr/>
          <p:nvPr/>
        </p:nvSpPr>
        <p:spPr>
          <a:xfrm>
            <a:off x="-19225" y="1760200"/>
            <a:ext cx="9163200" cy="3438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Headline with text" type="titleOnly">
  <p:cSld name="TITLE_ONLY">
    <p:spTree>
      <p:nvGrpSpPr>
        <p:cNvPr id="1" name="Shape 104"/>
        <p:cNvGrpSpPr/>
        <p:nvPr/>
      </p:nvGrpSpPr>
      <p:grpSpPr>
        <a:xfrm>
          <a:off x="0" y="0"/>
          <a:ext cx="0" cy="0"/>
          <a:chOff x="0" y="0"/>
          <a:chExt cx="0" cy="0"/>
        </a:xfrm>
      </p:grpSpPr>
      <p:sp>
        <p:nvSpPr>
          <p:cNvPr id="105" name="Google Shape;105;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Arial"/>
              <a:buNone/>
              <a:defRPr sz="2800" b="1" i="0" u="none" strike="noStrike" cap="none">
                <a:solidFill>
                  <a:schemeClr val="dk1"/>
                </a:solidFill>
                <a:highlight>
                  <a:schemeClr val="accent1"/>
                </a:highlight>
                <a:latin typeface="Arial"/>
                <a:ea typeface="Arial"/>
                <a:cs typeface="Arial"/>
                <a:sym typeface="Arial"/>
              </a:defRPr>
            </a:lvl1pPr>
            <a:lvl2pPr lvl="1" indent="0">
              <a:spcBef>
                <a:spcPts val="0"/>
              </a:spcBef>
              <a:spcAft>
                <a:spcPts val="0"/>
              </a:spcAft>
              <a:buClr>
                <a:schemeClr val="dk1"/>
              </a:buClr>
              <a:buSzPts val="1400"/>
              <a:buFont typeface="Arial"/>
              <a:buNone/>
              <a:defRPr sz="2800" b="1">
                <a:solidFill>
                  <a:schemeClr val="dk1"/>
                </a:solidFill>
              </a:defRPr>
            </a:lvl2pPr>
            <a:lvl3pPr lvl="2" indent="0">
              <a:spcBef>
                <a:spcPts val="0"/>
              </a:spcBef>
              <a:spcAft>
                <a:spcPts val="0"/>
              </a:spcAft>
              <a:buClr>
                <a:schemeClr val="dk1"/>
              </a:buClr>
              <a:buSzPts val="1400"/>
              <a:buFont typeface="Arial"/>
              <a:buNone/>
              <a:defRPr sz="2800" b="1">
                <a:solidFill>
                  <a:schemeClr val="dk1"/>
                </a:solidFill>
              </a:defRPr>
            </a:lvl3pPr>
            <a:lvl4pPr lvl="3" indent="0">
              <a:spcBef>
                <a:spcPts val="0"/>
              </a:spcBef>
              <a:spcAft>
                <a:spcPts val="0"/>
              </a:spcAft>
              <a:buClr>
                <a:schemeClr val="dk1"/>
              </a:buClr>
              <a:buSzPts val="1400"/>
              <a:buFont typeface="Arial"/>
              <a:buNone/>
              <a:defRPr sz="2800" b="1">
                <a:solidFill>
                  <a:schemeClr val="dk1"/>
                </a:solidFill>
              </a:defRPr>
            </a:lvl4pPr>
            <a:lvl5pPr lvl="4" indent="0">
              <a:spcBef>
                <a:spcPts val="0"/>
              </a:spcBef>
              <a:spcAft>
                <a:spcPts val="0"/>
              </a:spcAft>
              <a:buClr>
                <a:schemeClr val="dk1"/>
              </a:buClr>
              <a:buSzPts val="1400"/>
              <a:buFont typeface="Arial"/>
              <a:buNone/>
              <a:defRPr sz="2800" b="1">
                <a:solidFill>
                  <a:schemeClr val="dk1"/>
                </a:solidFill>
              </a:defRPr>
            </a:lvl5pPr>
            <a:lvl6pPr lvl="5" indent="0">
              <a:spcBef>
                <a:spcPts val="0"/>
              </a:spcBef>
              <a:spcAft>
                <a:spcPts val="0"/>
              </a:spcAft>
              <a:buClr>
                <a:schemeClr val="dk1"/>
              </a:buClr>
              <a:buSzPts val="1400"/>
              <a:buFont typeface="Arial"/>
              <a:buNone/>
              <a:defRPr sz="2800" b="1">
                <a:solidFill>
                  <a:schemeClr val="dk1"/>
                </a:solidFill>
              </a:defRPr>
            </a:lvl6pPr>
            <a:lvl7pPr lvl="6" indent="0">
              <a:spcBef>
                <a:spcPts val="0"/>
              </a:spcBef>
              <a:spcAft>
                <a:spcPts val="0"/>
              </a:spcAft>
              <a:buClr>
                <a:schemeClr val="dk1"/>
              </a:buClr>
              <a:buSzPts val="1400"/>
              <a:buFont typeface="Arial"/>
              <a:buNone/>
              <a:defRPr sz="2800" b="1">
                <a:solidFill>
                  <a:schemeClr val="dk1"/>
                </a:solidFill>
              </a:defRPr>
            </a:lvl7pPr>
            <a:lvl8pPr lvl="7" indent="0">
              <a:spcBef>
                <a:spcPts val="0"/>
              </a:spcBef>
              <a:spcAft>
                <a:spcPts val="0"/>
              </a:spcAft>
              <a:buClr>
                <a:schemeClr val="dk1"/>
              </a:buClr>
              <a:buSzPts val="1400"/>
              <a:buFont typeface="Arial"/>
              <a:buNone/>
              <a:defRPr sz="2800" b="1">
                <a:solidFill>
                  <a:schemeClr val="dk1"/>
                </a:solidFill>
              </a:defRPr>
            </a:lvl8pPr>
            <a:lvl9pPr lvl="8" indent="0">
              <a:spcBef>
                <a:spcPts val="0"/>
              </a:spcBef>
              <a:spcAft>
                <a:spcPts val="0"/>
              </a:spcAft>
              <a:buClr>
                <a:schemeClr val="dk1"/>
              </a:buClr>
              <a:buSzPts val="1400"/>
              <a:buFont typeface="Arial"/>
              <a:buNone/>
              <a:defRPr sz="2800" b="1">
                <a:solidFill>
                  <a:schemeClr val="dk1"/>
                </a:solidFill>
              </a:defRPr>
            </a:lvl9pPr>
          </a:lstStyle>
          <a:p>
            <a:endParaRPr/>
          </a:p>
        </p:txBody>
      </p:sp>
      <p:sp>
        <p:nvSpPr>
          <p:cNvPr id="106" name="Google Shape;106;p30"/>
          <p:cNvSpPr txBox="1">
            <a:spLocks noGrp="1"/>
          </p:cNvSpPr>
          <p:nvPr>
            <p:ph type="body" idx="1"/>
          </p:nvPr>
        </p:nvSpPr>
        <p:spPr>
          <a:xfrm>
            <a:off x="100575" y="1204825"/>
            <a:ext cx="8031600" cy="3201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2pPr>
            <a:lvl3pPr marL="1371600" marR="0" lvl="2"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3pPr>
            <a:lvl4pPr marL="1828800" marR="0" lvl="3"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4pPr>
            <a:lvl5pPr marL="2286000" marR="0" lvl="4"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5pPr>
            <a:lvl6pPr marL="2743200" marR="0" lvl="5"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6pPr>
            <a:lvl7pPr marL="3200400" marR="0" lvl="6"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7pPr>
            <a:lvl8pPr marL="3657600" marR="0" lvl="7"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8pPr>
            <a:lvl9pPr marL="4114800" marR="0" lvl="8" indent="-228600" algn="l" rtl="0">
              <a:lnSpc>
                <a:spcPct val="115000"/>
              </a:lnSpc>
              <a:spcBef>
                <a:spcPts val="1600"/>
              </a:spcBef>
              <a:spcAft>
                <a:spcPts val="1600"/>
              </a:spcAft>
              <a:buClr>
                <a:srgbClr val="000000"/>
              </a:buClr>
              <a:buSzPts val="1400"/>
              <a:buFont typeface="Arial"/>
              <a:buNone/>
              <a:defRPr sz="12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Headline with 3 column">
  <p:cSld name="Headline with 3 column">
    <p:spTree>
      <p:nvGrpSpPr>
        <p:cNvPr id="1" name="Shape 107"/>
        <p:cNvGrpSpPr/>
        <p:nvPr/>
      </p:nvGrpSpPr>
      <p:grpSpPr>
        <a:xfrm>
          <a:off x="0" y="0"/>
          <a:ext cx="0" cy="0"/>
          <a:chOff x="0" y="0"/>
          <a:chExt cx="0" cy="0"/>
        </a:xfrm>
      </p:grpSpPr>
      <p:sp>
        <p:nvSpPr>
          <p:cNvPr id="108" name="Google Shape;108;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Arial"/>
              <a:buNone/>
              <a:defRPr sz="2800" b="1" i="0" u="none" strike="noStrike" cap="none">
                <a:solidFill>
                  <a:schemeClr val="dk1"/>
                </a:solidFill>
                <a:highlight>
                  <a:schemeClr val="accent1"/>
                </a:highlight>
                <a:latin typeface="Arial"/>
                <a:ea typeface="Arial"/>
                <a:cs typeface="Arial"/>
                <a:sym typeface="Arial"/>
              </a:defRPr>
            </a:lvl1pPr>
            <a:lvl2pPr lvl="1" indent="0" rtl="0">
              <a:spcBef>
                <a:spcPts val="0"/>
              </a:spcBef>
              <a:spcAft>
                <a:spcPts val="0"/>
              </a:spcAft>
              <a:buClr>
                <a:schemeClr val="dk1"/>
              </a:buClr>
              <a:buSzPts val="1400"/>
              <a:buFont typeface="Arial"/>
              <a:buNone/>
              <a:defRPr sz="2800" b="1">
                <a:solidFill>
                  <a:schemeClr val="dk1"/>
                </a:solidFill>
              </a:defRPr>
            </a:lvl2pPr>
            <a:lvl3pPr lvl="2" indent="0" rtl="0">
              <a:spcBef>
                <a:spcPts val="0"/>
              </a:spcBef>
              <a:spcAft>
                <a:spcPts val="0"/>
              </a:spcAft>
              <a:buClr>
                <a:schemeClr val="dk1"/>
              </a:buClr>
              <a:buSzPts val="1400"/>
              <a:buFont typeface="Arial"/>
              <a:buNone/>
              <a:defRPr sz="2800" b="1">
                <a:solidFill>
                  <a:schemeClr val="dk1"/>
                </a:solidFill>
              </a:defRPr>
            </a:lvl3pPr>
            <a:lvl4pPr lvl="3" indent="0" rtl="0">
              <a:spcBef>
                <a:spcPts val="0"/>
              </a:spcBef>
              <a:spcAft>
                <a:spcPts val="0"/>
              </a:spcAft>
              <a:buClr>
                <a:schemeClr val="dk1"/>
              </a:buClr>
              <a:buSzPts val="1400"/>
              <a:buFont typeface="Arial"/>
              <a:buNone/>
              <a:defRPr sz="2800" b="1">
                <a:solidFill>
                  <a:schemeClr val="dk1"/>
                </a:solidFill>
              </a:defRPr>
            </a:lvl4pPr>
            <a:lvl5pPr lvl="4" indent="0" rtl="0">
              <a:spcBef>
                <a:spcPts val="0"/>
              </a:spcBef>
              <a:spcAft>
                <a:spcPts val="0"/>
              </a:spcAft>
              <a:buClr>
                <a:schemeClr val="dk1"/>
              </a:buClr>
              <a:buSzPts val="1400"/>
              <a:buFont typeface="Arial"/>
              <a:buNone/>
              <a:defRPr sz="2800" b="1">
                <a:solidFill>
                  <a:schemeClr val="dk1"/>
                </a:solidFill>
              </a:defRPr>
            </a:lvl5pPr>
            <a:lvl6pPr lvl="5" indent="0" rtl="0">
              <a:spcBef>
                <a:spcPts val="0"/>
              </a:spcBef>
              <a:spcAft>
                <a:spcPts val="0"/>
              </a:spcAft>
              <a:buClr>
                <a:schemeClr val="dk1"/>
              </a:buClr>
              <a:buSzPts val="1400"/>
              <a:buFont typeface="Arial"/>
              <a:buNone/>
              <a:defRPr sz="2800" b="1">
                <a:solidFill>
                  <a:schemeClr val="dk1"/>
                </a:solidFill>
              </a:defRPr>
            </a:lvl6pPr>
            <a:lvl7pPr lvl="6" indent="0" rtl="0">
              <a:spcBef>
                <a:spcPts val="0"/>
              </a:spcBef>
              <a:spcAft>
                <a:spcPts val="0"/>
              </a:spcAft>
              <a:buClr>
                <a:schemeClr val="dk1"/>
              </a:buClr>
              <a:buSzPts val="1400"/>
              <a:buFont typeface="Arial"/>
              <a:buNone/>
              <a:defRPr sz="2800" b="1">
                <a:solidFill>
                  <a:schemeClr val="dk1"/>
                </a:solidFill>
              </a:defRPr>
            </a:lvl7pPr>
            <a:lvl8pPr lvl="7" indent="0" rtl="0">
              <a:spcBef>
                <a:spcPts val="0"/>
              </a:spcBef>
              <a:spcAft>
                <a:spcPts val="0"/>
              </a:spcAft>
              <a:buClr>
                <a:schemeClr val="dk1"/>
              </a:buClr>
              <a:buSzPts val="1400"/>
              <a:buFont typeface="Arial"/>
              <a:buNone/>
              <a:defRPr sz="2800" b="1">
                <a:solidFill>
                  <a:schemeClr val="dk1"/>
                </a:solidFill>
              </a:defRPr>
            </a:lvl8pPr>
            <a:lvl9pPr lvl="8" indent="0" rtl="0">
              <a:spcBef>
                <a:spcPts val="0"/>
              </a:spcBef>
              <a:spcAft>
                <a:spcPts val="0"/>
              </a:spcAft>
              <a:buClr>
                <a:schemeClr val="dk1"/>
              </a:buClr>
              <a:buSzPts val="1400"/>
              <a:buFont typeface="Arial"/>
              <a:buNone/>
              <a:defRPr sz="2800" b="1">
                <a:solidFill>
                  <a:schemeClr val="dk1"/>
                </a:solidFill>
              </a:defRPr>
            </a:lvl9pPr>
          </a:lstStyle>
          <a:p>
            <a:endParaRPr/>
          </a:p>
        </p:txBody>
      </p:sp>
      <p:sp>
        <p:nvSpPr>
          <p:cNvPr id="109" name="Google Shape;109;p31"/>
          <p:cNvSpPr txBox="1">
            <a:spLocks noGrp="1"/>
          </p:cNvSpPr>
          <p:nvPr>
            <p:ph type="body" idx="1"/>
          </p:nvPr>
        </p:nvSpPr>
        <p:spPr>
          <a:xfrm>
            <a:off x="6215500" y="1163025"/>
            <a:ext cx="2403600" cy="3201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2pPr>
            <a:lvl3pPr marL="1371600" marR="0" lvl="2"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3pPr>
            <a:lvl4pPr marL="1828800" marR="0" lvl="3"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4pPr>
            <a:lvl5pPr marL="2286000" marR="0" lvl="4"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5pPr>
            <a:lvl6pPr marL="2743200" marR="0" lvl="5"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6pPr>
            <a:lvl7pPr marL="3200400" marR="0" lvl="6"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7pPr>
            <a:lvl8pPr marL="3657600" marR="0" lvl="7"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8pPr>
            <a:lvl9pPr marL="4114800" marR="0" lvl="8" indent="-228600" algn="l" rtl="0">
              <a:lnSpc>
                <a:spcPct val="115000"/>
              </a:lnSpc>
              <a:spcBef>
                <a:spcPts val="1600"/>
              </a:spcBef>
              <a:spcAft>
                <a:spcPts val="1600"/>
              </a:spcAft>
              <a:buClr>
                <a:srgbClr val="000000"/>
              </a:buClr>
              <a:buSzPts val="1400"/>
              <a:buFont typeface="Arial"/>
              <a:buNone/>
              <a:defRPr sz="1200" b="0" i="0" u="none" strike="noStrike" cap="none">
                <a:solidFill>
                  <a:srgbClr val="000000"/>
                </a:solidFill>
                <a:latin typeface="Arial"/>
                <a:ea typeface="Arial"/>
                <a:cs typeface="Arial"/>
                <a:sym typeface="Arial"/>
              </a:defRPr>
            </a:lvl9pPr>
          </a:lstStyle>
          <a:p>
            <a:endParaRPr/>
          </a:p>
        </p:txBody>
      </p:sp>
      <p:sp>
        <p:nvSpPr>
          <p:cNvPr id="110" name="Google Shape;110;p31"/>
          <p:cNvSpPr txBox="1">
            <a:spLocks noGrp="1"/>
          </p:cNvSpPr>
          <p:nvPr>
            <p:ph type="body" idx="2"/>
          </p:nvPr>
        </p:nvSpPr>
        <p:spPr>
          <a:xfrm>
            <a:off x="3274550" y="1184665"/>
            <a:ext cx="2403600" cy="3201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2pPr>
            <a:lvl3pPr marL="1371600" marR="0" lvl="2"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3pPr>
            <a:lvl4pPr marL="1828800" marR="0" lvl="3"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4pPr>
            <a:lvl5pPr marL="2286000" marR="0" lvl="4"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5pPr>
            <a:lvl6pPr marL="2743200" marR="0" lvl="5"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6pPr>
            <a:lvl7pPr marL="3200400" marR="0" lvl="6"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7pPr>
            <a:lvl8pPr marL="3657600" marR="0" lvl="7"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8pPr>
            <a:lvl9pPr marL="4114800" marR="0" lvl="8" indent="-228600" algn="l" rtl="0">
              <a:lnSpc>
                <a:spcPct val="115000"/>
              </a:lnSpc>
              <a:spcBef>
                <a:spcPts val="1600"/>
              </a:spcBef>
              <a:spcAft>
                <a:spcPts val="1600"/>
              </a:spcAft>
              <a:buClr>
                <a:srgbClr val="000000"/>
              </a:buClr>
              <a:buSzPts val="1400"/>
              <a:buFont typeface="Arial"/>
              <a:buNone/>
              <a:defRPr sz="1200" b="0" i="0" u="none" strike="noStrike" cap="none">
                <a:solidFill>
                  <a:srgbClr val="000000"/>
                </a:solidFill>
                <a:latin typeface="Arial"/>
                <a:ea typeface="Arial"/>
                <a:cs typeface="Arial"/>
                <a:sym typeface="Arial"/>
              </a:defRPr>
            </a:lvl9pPr>
          </a:lstStyle>
          <a:p>
            <a:endParaRPr/>
          </a:p>
        </p:txBody>
      </p:sp>
      <p:sp>
        <p:nvSpPr>
          <p:cNvPr id="111" name="Google Shape;111;p31"/>
          <p:cNvSpPr txBox="1">
            <a:spLocks noGrp="1"/>
          </p:cNvSpPr>
          <p:nvPr>
            <p:ph type="body" idx="3"/>
          </p:nvPr>
        </p:nvSpPr>
        <p:spPr>
          <a:xfrm>
            <a:off x="405375" y="1204825"/>
            <a:ext cx="2403600" cy="3201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2pPr>
            <a:lvl3pPr marL="1371600" marR="0" lvl="2"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3pPr>
            <a:lvl4pPr marL="1828800" marR="0" lvl="3"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4pPr>
            <a:lvl5pPr marL="2286000" marR="0" lvl="4"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5pPr>
            <a:lvl6pPr marL="2743200" marR="0" lvl="5"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6pPr>
            <a:lvl7pPr marL="3200400" marR="0" lvl="6"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7pPr>
            <a:lvl8pPr marL="3657600" marR="0" lvl="7"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8pPr>
            <a:lvl9pPr marL="4114800" marR="0" lvl="8" indent="-228600" algn="l" rtl="0">
              <a:lnSpc>
                <a:spcPct val="115000"/>
              </a:lnSpc>
              <a:spcBef>
                <a:spcPts val="1600"/>
              </a:spcBef>
              <a:spcAft>
                <a:spcPts val="1600"/>
              </a:spcAft>
              <a:buClr>
                <a:srgbClr val="000000"/>
              </a:buClr>
              <a:buSzPts val="1400"/>
              <a:buFont typeface="Arial"/>
              <a:buNone/>
              <a:defRPr sz="12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Headline with text" type="titleOnly">
  <p:cSld name="TITLE_ONL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Arial"/>
              <a:buNone/>
              <a:defRPr sz="2800" b="1" i="0" u="none" strike="noStrike" cap="none">
                <a:solidFill>
                  <a:schemeClr val="dk1"/>
                </a:solidFill>
                <a:highlight>
                  <a:schemeClr val="accent1"/>
                </a:highlight>
                <a:latin typeface="Arial"/>
                <a:ea typeface="Arial"/>
                <a:cs typeface="Arial"/>
                <a:sym typeface="Arial"/>
              </a:defRPr>
            </a:lvl1pPr>
            <a:lvl2pPr lvl="1" indent="0">
              <a:spcBef>
                <a:spcPts val="0"/>
              </a:spcBef>
              <a:spcAft>
                <a:spcPts val="0"/>
              </a:spcAft>
              <a:buClr>
                <a:schemeClr val="dk1"/>
              </a:buClr>
              <a:buSzPts val="1400"/>
              <a:buFont typeface="Arial"/>
              <a:buNone/>
              <a:defRPr sz="2800" b="1">
                <a:solidFill>
                  <a:schemeClr val="dk1"/>
                </a:solidFill>
              </a:defRPr>
            </a:lvl2pPr>
            <a:lvl3pPr lvl="2" indent="0">
              <a:spcBef>
                <a:spcPts val="0"/>
              </a:spcBef>
              <a:spcAft>
                <a:spcPts val="0"/>
              </a:spcAft>
              <a:buClr>
                <a:schemeClr val="dk1"/>
              </a:buClr>
              <a:buSzPts val="1400"/>
              <a:buFont typeface="Arial"/>
              <a:buNone/>
              <a:defRPr sz="2800" b="1">
                <a:solidFill>
                  <a:schemeClr val="dk1"/>
                </a:solidFill>
              </a:defRPr>
            </a:lvl3pPr>
            <a:lvl4pPr lvl="3" indent="0">
              <a:spcBef>
                <a:spcPts val="0"/>
              </a:spcBef>
              <a:spcAft>
                <a:spcPts val="0"/>
              </a:spcAft>
              <a:buClr>
                <a:schemeClr val="dk1"/>
              </a:buClr>
              <a:buSzPts val="1400"/>
              <a:buFont typeface="Arial"/>
              <a:buNone/>
              <a:defRPr sz="2800" b="1">
                <a:solidFill>
                  <a:schemeClr val="dk1"/>
                </a:solidFill>
              </a:defRPr>
            </a:lvl4pPr>
            <a:lvl5pPr lvl="4" indent="0">
              <a:spcBef>
                <a:spcPts val="0"/>
              </a:spcBef>
              <a:spcAft>
                <a:spcPts val="0"/>
              </a:spcAft>
              <a:buClr>
                <a:schemeClr val="dk1"/>
              </a:buClr>
              <a:buSzPts val="1400"/>
              <a:buFont typeface="Arial"/>
              <a:buNone/>
              <a:defRPr sz="2800" b="1">
                <a:solidFill>
                  <a:schemeClr val="dk1"/>
                </a:solidFill>
              </a:defRPr>
            </a:lvl5pPr>
            <a:lvl6pPr lvl="5" indent="0">
              <a:spcBef>
                <a:spcPts val="0"/>
              </a:spcBef>
              <a:spcAft>
                <a:spcPts val="0"/>
              </a:spcAft>
              <a:buClr>
                <a:schemeClr val="dk1"/>
              </a:buClr>
              <a:buSzPts val="1400"/>
              <a:buFont typeface="Arial"/>
              <a:buNone/>
              <a:defRPr sz="2800" b="1">
                <a:solidFill>
                  <a:schemeClr val="dk1"/>
                </a:solidFill>
              </a:defRPr>
            </a:lvl6pPr>
            <a:lvl7pPr lvl="6" indent="0">
              <a:spcBef>
                <a:spcPts val="0"/>
              </a:spcBef>
              <a:spcAft>
                <a:spcPts val="0"/>
              </a:spcAft>
              <a:buClr>
                <a:schemeClr val="dk1"/>
              </a:buClr>
              <a:buSzPts val="1400"/>
              <a:buFont typeface="Arial"/>
              <a:buNone/>
              <a:defRPr sz="2800" b="1">
                <a:solidFill>
                  <a:schemeClr val="dk1"/>
                </a:solidFill>
              </a:defRPr>
            </a:lvl7pPr>
            <a:lvl8pPr lvl="7" indent="0">
              <a:spcBef>
                <a:spcPts val="0"/>
              </a:spcBef>
              <a:spcAft>
                <a:spcPts val="0"/>
              </a:spcAft>
              <a:buClr>
                <a:schemeClr val="dk1"/>
              </a:buClr>
              <a:buSzPts val="1400"/>
              <a:buFont typeface="Arial"/>
              <a:buNone/>
              <a:defRPr sz="2800" b="1">
                <a:solidFill>
                  <a:schemeClr val="dk1"/>
                </a:solidFill>
              </a:defRPr>
            </a:lvl8pPr>
            <a:lvl9pPr lvl="8" indent="0">
              <a:spcBef>
                <a:spcPts val="0"/>
              </a:spcBef>
              <a:spcAft>
                <a:spcPts val="0"/>
              </a:spcAft>
              <a:buClr>
                <a:schemeClr val="dk1"/>
              </a:buClr>
              <a:buSzPts val="1400"/>
              <a:buFont typeface="Arial"/>
              <a:buNone/>
              <a:defRPr sz="2800" b="1">
                <a:solidFill>
                  <a:schemeClr val="dk1"/>
                </a:solidFill>
              </a:defRPr>
            </a:lvl9pPr>
          </a:lstStyle>
          <a:p>
            <a:endParaRPr/>
          </a:p>
        </p:txBody>
      </p:sp>
      <p:sp>
        <p:nvSpPr>
          <p:cNvPr id="18" name="Google Shape;18;p4"/>
          <p:cNvSpPr txBox="1">
            <a:spLocks noGrp="1"/>
          </p:cNvSpPr>
          <p:nvPr>
            <p:ph type="body" idx="1"/>
          </p:nvPr>
        </p:nvSpPr>
        <p:spPr>
          <a:xfrm>
            <a:off x="100575" y="1204825"/>
            <a:ext cx="8031600" cy="3201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2pPr>
            <a:lvl3pPr marL="1371600" marR="0" lvl="2"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3pPr>
            <a:lvl4pPr marL="1828800" marR="0" lvl="3"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4pPr>
            <a:lvl5pPr marL="2286000" marR="0" lvl="4"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5pPr>
            <a:lvl6pPr marL="2743200" marR="0" lvl="5"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6pPr>
            <a:lvl7pPr marL="3200400" marR="0" lvl="6"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7pPr>
            <a:lvl8pPr marL="3657600" marR="0" lvl="7"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8pPr>
            <a:lvl9pPr marL="4114800" marR="0" lvl="8" indent="-228600" algn="l" rtl="0">
              <a:lnSpc>
                <a:spcPct val="115000"/>
              </a:lnSpc>
              <a:spcBef>
                <a:spcPts val="1600"/>
              </a:spcBef>
              <a:spcAft>
                <a:spcPts val="1600"/>
              </a:spcAft>
              <a:buClr>
                <a:srgbClr val="000000"/>
              </a:buClr>
              <a:buSzPts val="1400"/>
              <a:buFont typeface="Arial"/>
              <a:buNone/>
              <a:defRPr sz="12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ustom Layout 1">
  <p:cSld name="Custom Layout 1">
    <p:spTree>
      <p:nvGrpSpPr>
        <p:cNvPr id="1" name="Shape 112"/>
        <p:cNvGrpSpPr/>
        <p:nvPr/>
      </p:nvGrpSpPr>
      <p:grpSpPr>
        <a:xfrm>
          <a:off x="0" y="0"/>
          <a:ext cx="0" cy="0"/>
          <a:chOff x="0" y="0"/>
          <a:chExt cx="0" cy="0"/>
        </a:xfrm>
      </p:grpSpPr>
      <p:sp>
        <p:nvSpPr>
          <p:cNvPr id="113" name="Google Shape;113;p32"/>
          <p:cNvSpPr txBox="1">
            <a:spLocks noGrp="1"/>
          </p:cNvSpPr>
          <p:nvPr>
            <p:ph type="subTitle" idx="1"/>
          </p:nvPr>
        </p:nvSpPr>
        <p:spPr>
          <a:xfrm>
            <a:off x="311700" y="1005325"/>
            <a:ext cx="7508700" cy="3570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9pPr>
          </a:lstStyle>
          <a:p>
            <a:endParaRPr/>
          </a:p>
        </p:txBody>
      </p:sp>
      <p:sp>
        <p:nvSpPr>
          <p:cNvPr id="114" name="Google Shape;114;p32"/>
          <p:cNvSpPr txBox="1">
            <a:spLocks noGrp="1"/>
          </p:cNvSpPr>
          <p:nvPr>
            <p:ph type="title"/>
          </p:nvPr>
        </p:nvSpPr>
        <p:spPr>
          <a:xfrm>
            <a:off x="311700" y="1130825"/>
            <a:ext cx="8520600" cy="572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Arial"/>
              <a:buNone/>
              <a:defRPr sz="7200" b="1" i="0" u="none" strike="noStrike" cap="none">
                <a:solidFill>
                  <a:schemeClr val="dk1"/>
                </a:solidFill>
                <a:latin typeface="Arial"/>
                <a:ea typeface="Arial"/>
                <a:cs typeface="Arial"/>
                <a:sym typeface="Arial"/>
              </a:defRPr>
            </a:lvl1pPr>
            <a:lvl2pPr lvl="1" indent="0" rtl="0">
              <a:spcBef>
                <a:spcPts val="0"/>
              </a:spcBef>
              <a:spcAft>
                <a:spcPts val="0"/>
              </a:spcAft>
              <a:buClr>
                <a:schemeClr val="dk1"/>
              </a:buClr>
              <a:buSzPts val="1400"/>
              <a:buFont typeface="Arial"/>
              <a:buNone/>
              <a:defRPr sz="2800" b="1">
                <a:solidFill>
                  <a:schemeClr val="dk1"/>
                </a:solidFill>
              </a:defRPr>
            </a:lvl2pPr>
            <a:lvl3pPr lvl="2" indent="0" rtl="0">
              <a:spcBef>
                <a:spcPts val="0"/>
              </a:spcBef>
              <a:spcAft>
                <a:spcPts val="0"/>
              </a:spcAft>
              <a:buClr>
                <a:schemeClr val="dk1"/>
              </a:buClr>
              <a:buSzPts val="1400"/>
              <a:buFont typeface="Arial"/>
              <a:buNone/>
              <a:defRPr sz="2800" b="1">
                <a:solidFill>
                  <a:schemeClr val="dk1"/>
                </a:solidFill>
              </a:defRPr>
            </a:lvl3pPr>
            <a:lvl4pPr lvl="3" indent="0" rtl="0">
              <a:spcBef>
                <a:spcPts val="0"/>
              </a:spcBef>
              <a:spcAft>
                <a:spcPts val="0"/>
              </a:spcAft>
              <a:buClr>
                <a:schemeClr val="dk1"/>
              </a:buClr>
              <a:buSzPts val="1400"/>
              <a:buFont typeface="Arial"/>
              <a:buNone/>
              <a:defRPr sz="2800" b="1">
                <a:solidFill>
                  <a:schemeClr val="dk1"/>
                </a:solidFill>
              </a:defRPr>
            </a:lvl4pPr>
            <a:lvl5pPr lvl="4" indent="0" rtl="0">
              <a:spcBef>
                <a:spcPts val="0"/>
              </a:spcBef>
              <a:spcAft>
                <a:spcPts val="0"/>
              </a:spcAft>
              <a:buClr>
                <a:schemeClr val="dk1"/>
              </a:buClr>
              <a:buSzPts val="1400"/>
              <a:buFont typeface="Arial"/>
              <a:buNone/>
              <a:defRPr sz="2800" b="1">
                <a:solidFill>
                  <a:schemeClr val="dk1"/>
                </a:solidFill>
              </a:defRPr>
            </a:lvl5pPr>
            <a:lvl6pPr lvl="5" indent="0" rtl="0">
              <a:spcBef>
                <a:spcPts val="0"/>
              </a:spcBef>
              <a:spcAft>
                <a:spcPts val="0"/>
              </a:spcAft>
              <a:buClr>
                <a:schemeClr val="dk1"/>
              </a:buClr>
              <a:buSzPts val="1400"/>
              <a:buFont typeface="Arial"/>
              <a:buNone/>
              <a:defRPr sz="2800" b="1">
                <a:solidFill>
                  <a:schemeClr val="dk1"/>
                </a:solidFill>
              </a:defRPr>
            </a:lvl6pPr>
            <a:lvl7pPr lvl="6" indent="0" rtl="0">
              <a:spcBef>
                <a:spcPts val="0"/>
              </a:spcBef>
              <a:spcAft>
                <a:spcPts val="0"/>
              </a:spcAft>
              <a:buClr>
                <a:schemeClr val="dk1"/>
              </a:buClr>
              <a:buSzPts val="1400"/>
              <a:buFont typeface="Arial"/>
              <a:buNone/>
              <a:defRPr sz="2800" b="1">
                <a:solidFill>
                  <a:schemeClr val="dk1"/>
                </a:solidFill>
              </a:defRPr>
            </a:lvl7pPr>
            <a:lvl8pPr lvl="7" indent="0" rtl="0">
              <a:spcBef>
                <a:spcPts val="0"/>
              </a:spcBef>
              <a:spcAft>
                <a:spcPts val="0"/>
              </a:spcAft>
              <a:buClr>
                <a:schemeClr val="dk1"/>
              </a:buClr>
              <a:buSzPts val="1400"/>
              <a:buFont typeface="Arial"/>
              <a:buNone/>
              <a:defRPr sz="2800" b="1">
                <a:solidFill>
                  <a:schemeClr val="dk1"/>
                </a:solidFill>
              </a:defRPr>
            </a:lvl8pPr>
            <a:lvl9pPr lvl="8" indent="0" rtl="0">
              <a:spcBef>
                <a:spcPts val="0"/>
              </a:spcBef>
              <a:spcAft>
                <a:spcPts val="0"/>
              </a:spcAft>
              <a:buClr>
                <a:schemeClr val="dk1"/>
              </a:buClr>
              <a:buSzPts val="1400"/>
              <a:buFont typeface="Arial"/>
              <a:buNone/>
              <a:defRPr sz="2800" b="1">
                <a:solidFill>
                  <a:schemeClr val="dk1"/>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ll out plus image">
  <p:cSld name="Call out plus image">
    <p:spTree>
      <p:nvGrpSpPr>
        <p:cNvPr id="1" name="Shape 115"/>
        <p:cNvGrpSpPr/>
        <p:nvPr/>
      </p:nvGrpSpPr>
      <p:grpSpPr>
        <a:xfrm>
          <a:off x="0" y="0"/>
          <a:ext cx="0" cy="0"/>
          <a:chOff x="0" y="0"/>
          <a:chExt cx="0" cy="0"/>
        </a:xfrm>
      </p:grpSpPr>
      <p:sp>
        <p:nvSpPr>
          <p:cNvPr id="116" name="Google Shape;116;p33"/>
          <p:cNvSpPr txBox="1">
            <a:spLocks noGrp="1"/>
          </p:cNvSpPr>
          <p:nvPr>
            <p:ph type="title"/>
          </p:nvPr>
        </p:nvSpPr>
        <p:spPr>
          <a:xfrm>
            <a:off x="218900" y="228975"/>
            <a:ext cx="1860300" cy="23391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Arial"/>
              <a:buNone/>
              <a:defRPr sz="1800" b="1" i="0" u="none" strike="noStrike" cap="none">
                <a:solidFill>
                  <a:schemeClr val="dk1"/>
                </a:solidFill>
                <a:highlight>
                  <a:schemeClr val="accent1"/>
                </a:highlight>
                <a:latin typeface="Arial"/>
                <a:ea typeface="Arial"/>
                <a:cs typeface="Arial"/>
                <a:sym typeface="Arial"/>
              </a:defRPr>
            </a:lvl1pPr>
            <a:lvl2pPr lvl="1" indent="0">
              <a:spcBef>
                <a:spcPts val="0"/>
              </a:spcBef>
              <a:spcAft>
                <a:spcPts val="0"/>
              </a:spcAft>
              <a:buClr>
                <a:schemeClr val="dk1"/>
              </a:buClr>
              <a:buSzPts val="1400"/>
              <a:buFont typeface="Arial"/>
              <a:buNone/>
              <a:defRPr sz="1800" b="1">
                <a:solidFill>
                  <a:schemeClr val="dk1"/>
                </a:solidFill>
              </a:defRPr>
            </a:lvl2pPr>
            <a:lvl3pPr lvl="2" indent="0">
              <a:spcBef>
                <a:spcPts val="0"/>
              </a:spcBef>
              <a:spcAft>
                <a:spcPts val="0"/>
              </a:spcAft>
              <a:buClr>
                <a:schemeClr val="dk1"/>
              </a:buClr>
              <a:buSzPts val="1400"/>
              <a:buFont typeface="Arial"/>
              <a:buNone/>
              <a:defRPr sz="1800" b="1">
                <a:solidFill>
                  <a:schemeClr val="dk1"/>
                </a:solidFill>
              </a:defRPr>
            </a:lvl3pPr>
            <a:lvl4pPr lvl="3" indent="0">
              <a:spcBef>
                <a:spcPts val="0"/>
              </a:spcBef>
              <a:spcAft>
                <a:spcPts val="0"/>
              </a:spcAft>
              <a:buClr>
                <a:schemeClr val="dk1"/>
              </a:buClr>
              <a:buSzPts val="1400"/>
              <a:buFont typeface="Arial"/>
              <a:buNone/>
              <a:defRPr sz="1800" b="1">
                <a:solidFill>
                  <a:schemeClr val="dk1"/>
                </a:solidFill>
              </a:defRPr>
            </a:lvl4pPr>
            <a:lvl5pPr lvl="4" indent="0">
              <a:spcBef>
                <a:spcPts val="0"/>
              </a:spcBef>
              <a:spcAft>
                <a:spcPts val="0"/>
              </a:spcAft>
              <a:buClr>
                <a:schemeClr val="dk1"/>
              </a:buClr>
              <a:buSzPts val="1400"/>
              <a:buFont typeface="Arial"/>
              <a:buNone/>
              <a:defRPr sz="1800" b="1">
                <a:solidFill>
                  <a:schemeClr val="dk1"/>
                </a:solidFill>
              </a:defRPr>
            </a:lvl5pPr>
            <a:lvl6pPr lvl="5" indent="0">
              <a:spcBef>
                <a:spcPts val="0"/>
              </a:spcBef>
              <a:spcAft>
                <a:spcPts val="0"/>
              </a:spcAft>
              <a:buClr>
                <a:schemeClr val="dk1"/>
              </a:buClr>
              <a:buSzPts val="1400"/>
              <a:buFont typeface="Arial"/>
              <a:buNone/>
              <a:defRPr sz="1800" b="1">
                <a:solidFill>
                  <a:schemeClr val="dk1"/>
                </a:solidFill>
              </a:defRPr>
            </a:lvl6pPr>
            <a:lvl7pPr lvl="6" indent="0">
              <a:spcBef>
                <a:spcPts val="0"/>
              </a:spcBef>
              <a:spcAft>
                <a:spcPts val="0"/>
              </a:spcAft>
              <a:buClr>
                <a:schemeClr val="dk1"/>
              </a:buClr>
              <a:buSzPts val="1400"/>
              <a:buFont typeface="Arial"/>
              <a:buNone/>
              <a:defRPr sz="1800" b="1">
                <a:solidFill>
                  <a:schemeClr val="dk1"/>
                </a:solidFill>
              </a:defRPr>
            </a:lvl7pPr>
            <a:lvl8pPr lvl="7" indent="0">
              <a:spcBef>
                <a:spcPts val="0"/>
              </a:spcBef>
              <a:spcAft>
                <a:spcPts val="0"/>
              </a:spcAft>
              <a:buClr>
                <a:schemeClr val="dk1"/>
              </a:buClr>
              <a:buSzPts val="1400"/>
              <a:buFont typeface="Arial"/>
              <a:buNone/>
              <a:defRPr sz="1800" b="1">
                <a:solidFill>
                  <a:schemeClr val="dk1"/>
                </a:solidFill>
              </a:defRPr>
            </a:lvl8pPr>
            <a:lvl9pPr lvl="8" indent="0">
              <a:spcBef>
                <a:spcPts val="0"/>
              </a:spcBef>
              <a:spcAft>
                <a:spcPts val="0"/>
              </a:spcAft>
              <a:buClr>
                <a:schemeClr val="dk1"/>
              </a:buClr>
              <a:buSzPts val="1400"/>
              <a:buFont typeface="Arial"/>
              <a:buNone/>
              <a:defRPr sz="1800" b="1">
                <a:solidFill>
                  <a:schemeClr val="dk1"/>
                </a:solidFil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ll out plus image 1">
  <p:cSld name="Call out plus image_1">
    <p:spTree>
      <p:nvGrpSpPr>
        <p:cNvPr id="1" name="Shape 117"/>
        <p:cNvGrpSpPr/>
        <p:nvPr/>
      </p:nvGrpSpPr>
      <p:grpSpPr>
        <a:xfrm>
          <a:off x="0" y="0"/>
          <a:ext cx="0" cy="0"/>
          <a:chOff x="0" y="0"/>
          <a:chExt cx="0" cy="0"/>
        </a:xfrm>
      </p:grpSpPr>
      <p:sp>
        <p:nvSpPr>
          <p:cNvPr id="118" name="Google Shape;118;p34"/>
          <p:cNvSpPr txBox="1">
            <a:spLocks noGrp="1"/>
          </p:cNvSpPr>
          <p:nvPr>
            <p:ph type="title"/>
          </p:nvPr>
        </p:nvSpPr>
        <p:spPr>
          <a:xfrm>
            <a:off x="218900" y="228975"/>
            <a:ext cx="1860300" cy="23391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Arial"/>
              <a:buNone/>
              <a:defRPr sz="1800" b="1" i="0" u="none" strike="noStrike" cap="none">
                <a:solidFill>
                  <a:schemeClr val="dk1"/>
                </a:solidFill>
                <a:latin typeface="Arial"/>
                <a:ea typeface="Arial"/>
                <a:cs typeface="Arial"/>
                <a:sym typeface="Arial"/>
              </a:defRPr>
            </a:lvl1pPr>
            <a:lvl2pPr lvl="1" indent="0" rtl="0">
              <a:spcBef>
                <a:spcPts val="0"/>
              </a:spcBef>
              <a:spcAft>
                <a:spcPts val="0"/>
              </a:spcAft>
              <a:buClr>
                <a:schemeClr val="dk1"/>
              </a:buClr>
              <a:buSzPts val="1400"/>
              <a:buFont typeface="Arial"/>
              <a:buNone/>
              <a:defRPr sz="1800" b="1">
                <a:solidFill>
                  <a:schemeClr val="dk1"/>
                </a:solidFill>
              </a:defRPr>
            </a:lvl2pPr>
            <a:lvl3pPr lvl="2" indent="0" rtl="0">
              <a:spcBef>
                <a:spcPts val="0"/>
              </a:spcBef>
              <a:spcAft>
                <a:spcPts val="0"/>
              </a:spcAft>
              <a:buClr>
                <a:schemeClr val="dk1"/>
              </a:buClr>
              <a:buSzPts val="1400"/>
              <a:buFont typeface="Arial"/>
              <a:buNone/>
              <a:defRPr sz="1800" b="1">
                <a:solidFill>
                  <a:schemeClr val="dk1"/>
                </a:solidFill>
              </a:defRPr>
            </a:lvl3pPr>
            <a:lvl4pPr lvl="3" indent="0" rtl="0">
              <a:spcBef>
                <a:spcPts val="0"/>
              </a:spcBef>
              <a:spcAft>
                <a:spcPts val="0"/>
              </a:spcAft>
              <a:buClr>
                <a:schemeClr val="dk1"/>
              </a:buClr>
              <a:buSzPts val="1400"/>
              <a:buFont typeface="Arial"/>
              <a:buNone/>
              <a:defRPr sz="1800" b="1">
                <a:solidFill>
                  <a:schemeClr val="dk1"/>
                </a:solidFill>
              </a:defRPr>
            </a:lvl4pPr>
            <a:lvl5pPr lvl="4" indent="0" rtl="0">
              <a:spcBef>
                <a:spcPts val="0"/>
              </a:spcBef>
              <a:spcAft>
                <a:spcPts val="0"/>
              </a:spcAft>
              <a:buClr>
                <a:schemeClr val="dk1"/>
              </a:buClr>
              <a:buSzPts val="1400"/>
              <a:buFont typeface="Arial"/>
              <a:buNone/>
              <a:defRPr sz="1800" b="1">
                <a:solidFill>
                  <a:schemeClr val="dk1"/>
                </a:solidFill>
              </a:defRPr>
            </a:lvl5pPr>
            <a:lvl6pPr lvl="5" indent="0" rtl="0">
              <a:spcBef>
                <a:spcPts val="0"/>
              </a:spcBef>
              <a:spcAft>
                <a:spcPts val="0"/>
              </a:spcAft>
              <a:buClr>
                <a:schemeClr val="dk1"/>
              </a:buClr>
              <a:buSzPts val="1400"/>
              <a:buFont typeface="Arial"/>
              <a:buNone/>
              <a:defRPr sz="1800" b="1">
                <a:solidFill>
                  <a:schemeClr val="dk1"/>
                </a:solidFill>
              </a:defRPr>
            </a:lvl6pPr>
            <a:lvl7pPr lvl="6" indent="0" rtl="0">
              <a:spcBef>
                <a:spcPts val="0"/>
              </a:spcBef>
              <a:spcAft>
                <a:spcPts val="0"/>
              </a:spcAft>
              <a:buClr>
                <a:schemeClr val="dk1"/>
              </a:buClr>
              <a:buSzPts val="1400"/>
              <a:buFont typeface="Arial"/>
              <a:buNone/>
              <a:defRPr sz="1800" b="1">
                <a:solidFill>
                  <a:schemeClr val="dk1"/>
                </a:solidFill>
              </a:defRPr>
            </a:lvl7pPr>
            <a:lvl8pPr lvl="7" indent="0" rtl="0">
              <a:spcBef>
                <a:spcPts val="0"/>
              </a:spcBef>
              <a:spcAft>
                <a:spcPts val="0"/>
              </a:spcAft>
              <a:buClr>
                <a:schemeClr val="dk1"/>
              </a:buClr>
              <a:buSzPts val="1400"/>
              <a:buFont typeface="Arial"/>
              <a:buNone/>
              <a:defRPr sz="1800" b="1">
                <a:solidFill>
                  <a:schemeClr val="dk1"/>
                </a:solidFill>
              </a:defRPr>
            </a:lvl8pPr>
            <a:lvl9pPr lvl="8" indent="0" rtl="0">
              <a:spcBef>
                <a:spcPts val="0"/>
              </a:spcBef>
              <a:spcAft>
                <a:spcPts val="0"/>
              </a:spcAft>
              <a:buClr>
                <a:schemeClr val="dk1"/>
              </a:buClr>
              <a:buSzPts val="1400"/>
              <a:buFont typeface="Arial"/>
              <a:buNone/>
              <a:defRPr sz="1800" b="1">
                <a:solidFill>
                  <a:schemeClr val="dk1"/>
                </a:solidFil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Gold chapter break or bold statement gold 2">
  <p:cSld name="Gold chapter break or bold statement gold 2">
    <p:bg>
      <p:bgPr>
        <a:solidFill>
          <a:schemeClr val="accent1"/>
        </a:solidFill>
        <a:effectLst/>
      </p:bgPr>
    </p:bg>
    <p:spTree>
      <p:nvGrpSpPr>
        <p:cNvPr id="1" name="Shape 119"/>
        <p:cNvGrpSpPr/>
        <p:nvPr/>
      </p:nvGrpSpPr>
      <p:grpSpPr>
        <a:xfrm>
          <a:off x="0" y="0"/>
          <a:ext cx="0" cy="0"/>
          <a:chOff x="0" y="0"/>
          <a:chExt cx="0" cy="0"/>
        </a:xfrm>
      </p:grpSpPr>
      <p:sp>
        <p:nvSpPr>
          <p:cNvPr id="120" name="Google Shape;120;p35"/>
          <p:cNvSpPr txBox="1">
            <a:spLocks noGrp="1"/>
          </p:cNvSpPr>
          <p:nvPr>
            <p:ph type="title"/>
          </p:nvPr>
        </p:nvSpPr>
        <p:spPr>
          <a:xfrm>
            <a:off x="311700" y="1283225"/>
            <a:ext cx="8520600" cy="572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Arial"/>
              <a:buNone/>
              <a:defRPr sz="7200" b="1" i="0" u="none" strike="noStrike" cap="none">
                <a:solidFill>
                  <a:schemeClr val="dk1"/>
                </a:solidFill>
                <a:latin typeface="Arial"/>
                <a:ea typeface="Arial"/>
                <a:cs typeface="Arial"/>
                <a:sym typeface="Arial"/>
              </a:defRPr>
            </a:lvl1pPr>
            <a:lvl2pPr lvl="1" indent="0" rtl="0">
              <a:spcBef>
                <a:spcPts val="0"/>
              </a:spcBef>
              <a:spcAft>
                <a:spcPts val="0"/>
              </a:spcAft>
              <a:buClr>
                <a:schemeClr val="dk1"/>
              </a:buClr>
              <a:buSzPts val="1400"/>
              <a:buFont typeface="Arial"/>
              <a:buNone/>
              <a:defRPr sz="2800" b="1">
                <a:solidFill>
                  <a:schemeClr val="dk1"/>
                </a:solidFill>
              </a:defRPr>
            </a:lvl2pPr>
            <a:lvl3pPr lvl="2" indent="0" rtl="0">
              <a:spcBef>
                <a:spcPts val="0"/>
              </a:spcBef>
              <a:spcAft>
                <a:spcPts val="0"/>
              </a:spcAft>
              <a:buClr>
                <a:schemeClr val="dk1"/>
              </a:buClr>
              <a:buSzPts val="1400"/>
              <a:buFont typeface="Arial"/>
              <a:buNone/>
              <a:defRPr sz="2800" b="1">
                <a:solidFill>
                  <a:schemeClr val="dk1"/>
                </a:solidFill>
              </a:defRPr>
            </a:lvl3pPr>
            <a:lvl4pPr lvl="3" indent="0" rtl="0">
              <a:spcBef>
                <a:spcPts val="0"/>
              </a:spcBef>
              <a:spcAft>
                <a:spcPts val="0"/>
              </a:spcAft>
              <a:buClr>
                <a:schemeClr val="dk1"/>
              </a:buClr>
              <a:buSzPts val="1400"/>
              <a:buFont typeface="Arial"/>
              <a:buNone/>
              <a:defRPr sz="2800" b="1">
                <a:solidFill>
                  <a:schemeClr val="dk1"/>
                </a:solidFill>
              </a:defRPr>
            </a:lvl4pPr>
            <a:lvl5pPr lvl="4" indent="0" rtl="0">
              <a:spcBef>
                <a:spcPts val="0"/>
              </a:spcBef>
              <a:spcAft>
                <a:spcPts val="0"/>
              </a:spcAft>
              <a:buClr>
                <a:schemeClr val="dk1"/>
              </a:buClr>
              <a:buSzPts val="1400"/>
              <a:buFont typeface="Arial"/>
              <a:buNone/>
              <a:defRPr sz="2800" b="1">
                <a:solidFill>
                  <a:schemeClr val="dk1"/>
                </a:solidFill>
              </a:defRPr>
            </a:lvl5pPr>
            <a:lvl6pPr lvl="5" indent="0" rtl="0">
              <a:spcBef>
                <a:spcPts val="0"/>
              </a:spcBef>
              <a:spcAft>
                <a:spcPts val="0"/>
              </a:spcAft>
              <a:buClr>
                <a:schemeClr val="dk1"/>
              </a:buClr>
              <a:buSzPts val="1400"/>
              <a:buFont typeface="Arial"/>
              <a:buNone/>
              <a:defRPr sz="2800" b="1">
                <a:solidFill>
                  <a:schemeClr val="dk1"/>
                </a:solidFill>
              </a:defRPr>
            </a:lvl6pPr>
            <a:lvl7pPr lvl="6" indent="0" rtl="0">
              <a:spcBef>
                <a:spcPts val="0"/>
              </a:spcBef>
              <a:spcAft>
                <a:spcPts val="0"/>
              </a:spcAft>
              <a:buClr>
                <a:schemeClr val="dk1"/>
              </a:buClr>
              <a:buSzPts val="1400"/>
              <a:buFont typeface="Arial"/>
              <a:buNone/>
              <a:defRPr sz="2800" b="1">
                <a:solidFill>
                  <a:schemeClr val="dk1"/>
                </a:solidFill>
              </a:defRPr>
            </a:lvl7pPr>
            <a:lvl8pPr lvl="7" indent="0" rtl="0">
              <a:spcBef>
                <a:spcPts val="0"/>
              </a:spcBef>
              <a:spcAft>
                <a:spcPts val="0"/>
              </a:spcAft>
              <a:buClr>
                <a:schemeClr val="dk1"/>
              </a:buClr>
              <a:buSzPts val="1400"/>
              <a:buFont typeface="Arial"/>
              <a:buNone/>
              <a:defRPr sz="2800" b="1">
                <a:solidFill>
                  <a:schemeClr val="dk1"/>
                </a:solidFill>
              </a:defRPr>
            </a:lvl8pPr>
            <a:lvl9pPr lvl="8" indent="0" rtl="0">
              <a:spcBef>
                <a:spcPts val="0"/>
              </a:spcBef>
              <a:spcAft>
                <a:spcPts val="0"/>
              </a:spcAft>
              <a:buClr>
                <a:schemeClr val="dk1"/>
              </a:buClr>
              <a:buSzPts val="1400"/>
              <a:buFont typeface="Arial"/>
              <a:buNone/>
              <a:defRPr sz="2800" b="1">
                <a:solidFill>
                  <a:schemeClr val="dk1"/>
                </a:solidFill>
              </a:defRPr>
            </a:lvl9pPr>
          </a:lstStyle>
          <a:p>
            <a:endParaRPr/>
          </a:p>
        </p:txBody>
      </p:sp>
      <p:sp>
        <p:nvSpPr>
          <p:cNvPr id="121" name="Google Shape;121;p35"/>
          <p:cNvSpPr txBox="1">
            <a:spLocks noGrp="1"/>
          </p:cNvSpPr>
          <p:nvPr>
            <p:ph type="subTitle" idx="1"/>
          </p:nvPr>
        </p:nvSpPr>
        <p:spPr>
          <a:xfrm>
            <a:off x="436825" y="1005325"/>
            <a:ext cx="7508700" cy="3570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1" i="0" u="none" strike="noStrike" cap="none">
                <a:solidFill>
                  <a:srgbClr val="000000"/>
                </a:solidFill>
                <a:highlight>
                  <a:srgbClr val="FFFFFF"/>
                </a:highlight>
                <a:latin typeface="Arial"/>
                <a:ea typeface="Arial"/>
                <a:cs typeface="Arial"/>
                <a:sym typeface="Arial"/>
              </a:defRPr>
            </a:lvl1pPr>
            <a:lvl2pPr marL="457200" marR="0" lvl="1" indent="0" algn="l" rtl="0">
              <a:lnSpc>
                <a:spcPct val="100000"/>
              </a:lnSpc>
              <a:spcBef>
                <a:spcPts val="0"/>
              </a:spcBef>
              <a:spcAft>
                <a:spcPts val="0"/>
              </a:spcAft>
              <a:buClr>
                <a:srgbClr val="000000"/>
              </a:buClr>
              <a:buSzPts val="1400"/>
              <a:buFont typeface="Arial"/>
              <a:buNone/>
              <a:defRPr sz="1400" b="1" i="0" u="none" strike="noStrike" cap="none">
                <a:solidFill>
                  <a:srgbClr val="000000"/>
                </a:solidFill>
                <a:highlight>
                  <a:srgbClr val="FFFFFF"/>
                </a:highlight>
                <a:latin typeface="Arial"/>
                <a:ea typeface="Arial"/>
                <a:cs typeface="Arial"/>
                <a:sym typeface="Arial"/>
              </a:defRPr>
            </a:lvl2pPr>
            <a:lvl3pPr marL="914400" marR="0" lvl="2" indent="0" algn="l" rtl="0">
              <a:lnSpc>
                <a:spcPct val="100000"/>
              </a:lnSpc>
              <a:spcBef>
                <a:spcPts val="0"/>
              </a:spcBef>
              <a:spcAft>
                <a:spcPts val="0"/>
              </a:spcAft>
              <a:buClr>
                <a:srgbClr val="000000"/>
              </a:buClr>
              <a:buSzPts val="1400"/>
              <a:buFont typeface="Arial"/>
              <a:buNone/>
              <a:defRPr sz="1400" b="1" i="0" u="none" strike="noStrike" cap="none">
                <a:solidFill>
                  <a:srgbClr val="000000"/>
                </a:solidFill>
                <a:highlight>
                  <a:srgbClr val="FFFFFF"/>
                </a:highlight>
                <a:latin typeface="Arial"/>
                <a:ea typeface="Arial"/>
                <a:cs typeface="Arial"/>
                <a:sym typeface="Arial"/>
              </a:defRPr>
            </a:lvl3pPr>
            <a:lvl4pPr marL="1371600" marR="0" lvl="3" indent="0" algn="l" rtl="0">
              <a:lnSpc>
                <a:spcPct val="100000"/>
              </a:lnSpc>
              <a:spcBef>
                <a:spcPts val="0"/>
              </a:spcBef>
              <a:spcAft>
                <a:spcPts val="0"/>
              </a:spcAft>
              <a:buClr>
                <a:srgbClr val="000000"/>
              </a:buClr>
              <a:buSzPts val="1400"/>
              <a:buFont typeface="Arial"/>
              <a:buNone/>
              <a:defRPr sz="1400" b="1" i="0" u="none" strike="noStrike" cap="none">
                <a:solidFill>
                  <a:srgbClr val="000000"/>
                </a:solidFill>
                <a:highlight>
                  <a:srgbClr val="FFFFFF"/>
                </a:highlight>
                <a:latin typeface="Arial"/>
                <a:ea typeface="Arial"/>
                <a:cs typeface="Arial"/>
                <a:sym typeface="Arial"/>
              </a:defRPr>
            </a:lvl4pPr>
            <a:lvl5pPr marL="1828800" marR="0" lvl="4" indent="0" algn="l" rtl="0">
              <a:lnSpc>
                <a:spcPct val="100000"/>
              </a:lnSpc>
              <a:spcBef>
                <a:spcPts val="0"/>
              </a:spcBef>
              <a:spcAft>
                <a:spcPts val="0"/>
              </a:spcAft>
              <a:buClr>
                <a:srgbClr val="000000"/>
              </a:buClr>
              <a:buSzPts val="1400"/>
              <a:buFont typeface="Arial"/>
              <a:buNone/>
              <a:defRPr sz="1400" b="1" i="0" u="none" strike="noStrike" cap="none">
                <a:solidFill>
                  <a:srgbClr val="000000"/>
                </a:solidFill>
                <a:highlight>
                  <a:srgbClr val="FFFFFF"/>
                </a:highlight>
                <a:latin typeface="Arial"/>
                <a:ea typeface="Arial"/>
                <a:cs typeface="Arial"/>
                <a:sym typeface="Arial"/>
              </a:defRPr>
            </a:lvl5pPr>
            <a:lvl6pPr marL="2286000" marR="0" lvl="5" indent="0" algn="l" rtl="0">
              <a:lnSpc>
                <a:spcPct val="100000"/>
              </a:lnSpc>
              <a:spcBef>
                <a:spcPts val="0"/>
              </a:spcBef>
              <a:spcAft>
                <a:spcPts val="0"/>
              </a:spcAft>
              <a:buClr>
                <a:srgbClr val="000000"/>
              </a:buClr>
              <a:buSzPts val="1400"/>
              <a:buFont typeface="Arial"/>
              <a:buNone/>
              <a:defRPr sz="1400" b="1" i="0" u="none" strike="noStrike" cap="none">
                <a:solidFill>
                  <a:srgbClr val="000000"/>
                </a:solidFill>
                <a:highlight>
                  <a:srgbClr val="FFFFFF"/>
                </a:highlight>
                <a:latin typeface="Arial"/>
                <a:ea typeface="Arial"/>
                <a:cs typeface="Arial"/>
                <a:sym typeface="Arial"/>
              </a:defRPr>
            </a:lvl6pPr>
            <a:lvl7pPr marL="2743200" marR="0" lvl="6" indent="0" algn="l" rtl="0">
              <a:lnSpc>
                <a:spcPct val="100000"/>
              </a:lnSpc>
              <a:spcBef>
                <a:spcPts val="0"/>
              </a:spcBef>
              <a:spcAft>
                <a:spcPts val="0"/>
              </a:spcAft>
              <a:buClr>
                <a:srgbClr val="000000"/>
              </a:buClr>
              <a:buSzPts val="1400"/>
              <a:buFont typeface="Arial"/>
              <a:buNone/>
              <a:defRPr sz="1400" b="1" i="0" u="none" strike="noStrike" cap="none">
                <a:solidFill>
                  <a:srgbClr val="000000"/>
                </a:solidFill>
                <a:highlight>
                  <a:srgbClr val="FFFFFF"/>
                </a:highlight>
                <a:latin typeface="Arial"/>
                <a:ea typeface="Arial"/>
                <a:cs typeface="Arial"/>
                <a:sym typeface="Arial"/>
              </a:defRPr>
            </a:lvl7pPr>
            <a:lvl8pPr marL="3200400" marR="0" lvl="7" indent="0" algn="l" rtl="0">
              <a:lnSpc>
                <a:spcPct val="100000"/>
              </a:lnSpc>
              <a:spcBef>
                <a:spcPts val="0"/>
              </a:spcBef>
              <a:spcAft>
                <a:spcPts val="0"/>
              </a:spcAft>
              <a:buClr>
                <a:srgbClr val="000000"/>
              </a:buClr>
              <a:buSzPts val="1400"/>
              <a:buFont typeface="Arial"/>
              <a:buNone/>
              <a:defRPr sz="1400" b="1" i="0" u="none" strike="noStrike" cap="none">
                <a:solidFill>
                  <a:srgbClr val="000000"/>
                </a:solidFill>
                <a:highlight>
                  <a:srgbClr val="FFFFFF"/>
                </a:highlight>
                <a:latin typeface="Arial"/>
                <a:ea typeface="Arial"/>
                <a:cs typeface="Arial"/>
                <a:sym typeface="Arial"/>
              </a:defRPr>
            </a:lvl8pPr>
            <a:lvl9pPr marL="3657600" marR="0" lvl="8" indent="0" algn="l" rtl="0">
              <a:lnSpc>
                <a:spcPct val="100000"/>
              </a:lnSpc>
              <a:spcBef>
                <a:spcPts val="0"/>
              </a:spcBef>
              <a:spcAft>
                <a:spcPts val="0"/>
              </a:spcAft>
              <a:buClr>
                <a:srgbClr val="000000"/>
              </a:buClr>
              <a:buSzPts val="1400"/>
              <a:buFont typeface="Arial"/>
              <a:buNone/>
              <a:defRPr sz="1400" b="1" i="0" u="none" strike="noStrike" cap="none">
                <a:solidFill>
                  <a:srgbClr val="000000"/>
                </a:solidFill>
                <a:highlight>
                  <a:srgbClr val="FFFFFF"/>
                </a:highlight>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Gold chapter break or bold statement gold 1">
  <p:cSld name="Gold chapter break or bold statement gold 1">
    <p:bg>
      <p:bgPr>
        <a:solidFill>
          <a:schemeClr val="accent2"/>
        </a:solidFill>
        <a:effectLst/>
      </p:bgPr>
    </p:bg>
    <p:spTree>
      <p:nvGrpSpPr>
        <p:cNvPr id="1" name="Shape 122"/>
        <p:cNvGrpSpPr/>
        <p:nvPr/>
      </p:nvGrpSpPr>
      <p:grpSpPr>
        <a:xfrm>
          <a:off x="0" y="0"/>
          <a:ext cx="0" cy="0"/>
          <a:chOff x="0" y="0"/>
          <a:chExt cx="0" cy="0"/>
        </a:xfrm>
      </p:grpSpPr>
      <p:sp>
        <p:nvSpPr>
          <p:cNvPr id="123" name="Google Shape;123;p36"/>
          <p:cNvSpPr txBox="1">
            <a:spLocks noGrp="1"/>
          </p:cNvSpPr>
          <p:nvPr>
            <p:ph type="title"/>
          </p:nvPr>
        </p:nvSpPr>
        <p:spPr>
          <a:xfrm>
            <a:off x="311700" y="826025"/>
            <a:ext cx="6246300" cy="572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lt1"/>
              </a:buClr>
              <a:buSzPts val="1400"/>
              <a:buFont typeface="Arial"/>
              <a:buNone/>
              <a:defRPr sz="6200" b="1" i="0" u="none" strike="noStrike" cap="none">
                <a:solidFill>
                  <a:schemeClr val="lt1"/>
                </a:solidFill>
                <a:latin typeface="Arial"/>
                <a:ea typeface="Arial"/>
                <a:cs typeface="Arial"/>
                <a:sym typeface="Arial"/>
              </a:defRPr>
            </a:lvl1pPr>
            <a:lvl2pPr lvl="1" indent="0" rtl="0">
              <a:spcBef>
                <a:spcPts val="0"/>
              </a:spcBef>
              <a:spcAft>
                <a:spcPts val="0"/>
              </a:spcAft>
              <a:buClr>
                <a:schemeClr val="dk1"/>
              </a:buClr>
              <a:buSzPts val="1400"/>
              <a:buFont typeface="Arial"/>
              <a:buNone/>
              <a:defRPr sz="6200" b="1">
                <a:solidFill>
                  <a:schemeClr val="dk1"/>
                </a:solidFill>
              </a:defRPr>
            </a:lvl2pPr>
            <a:lvl3pPr lvl="2" indent="0" rtl="0">
              <a:spcBef>
                <a:spcPts val="0"/>
              </a:spcBef>
              <a:spcAft>
                <a:spcPts val="0"/>
              </a:spcAft>
              <a:buClr>
                <a:schemeClr val="dk1"/>
              </a:buClr>
              <a:buSzPts val="1400"/>
              <a:buFont typeface="Arial"/>
              <a:buNone/>
              <a:defRPr sz="6200" b="1">
                <a:solidFill>
                  <a:schemeClr val="dk1"/>
                </a:solidFill>
              </a:defRPr>
            </a:lvl3pPr>
            <a:lvl4pPr lvl="3" indent="0" rtl="0">
              <a:spcBef>
                <a:spcPts val="0"/>
              </a:spcBef>
              <a:spcAft>
                <a:spcPts val="0"/>
              </a:spcAft>
              <a:buClr>
                <a:schemeClr val="dk1"/>
              </a:buClr>
              <a:buSzPts val="1400"/>
              <a:buFont typeface="Arial"/>
              <a:buNone/>
              <a:defRPr sz="6200" b="1">
                <a:solidFill>
                  <a:schemeClr val="dk1"/>
                </a:solidFill>
              </a:defRPr>
            </a:lvl4pPr>
            <a:lvl5pPr lvl="4" indent="0" rtl="0">
              <a:spcBef>
                <a:spcPts val="0"/>
              </a:spcBef>
              <a:spcAft>
                <a:spcPts val="0"/>
              </a:spcAft>
              <a:buClr>
                <a:schemeClr val="dk1"/>
              </a:buClr>
              <a:buSzPts val="1400"/>
              <a:buFont typeface="Arial"/>
              <a:buNone/>
              <a:defRPr sz="6200" b="1">
                <a:solidFill>
                  <a:schemeClr val="dk1"/>
                </a:solidFill>
              </a:defRPr>
            </a:lvl5pPr>
            <a:lvl6pPr lvl="5" indent="0" rtl="0">
              <a:spcBef>
                <a:spcPts val="0"/>
              </a:spcBef>
              <a:spcAft>
                <a:spcPts val="0"/>
              </a:spcAft>
              <a:buClr>
                <a:schemeClr val="dk1"/>
              </a:buClr>
              <a:buSzPts val="1400"/>
              <a:buFont typeface="Arial"/>
              <a:buNone/>
              <a:defRPr sz="6200" b="1">
                <a:solidFill>
                  <a:schemeClr val="dk1"/>
                </a:solidFill>
              </a:defRPr>
            </a:lvl6pPr>
            <a:lvl7pPr lvl="6" indent="0" rtl="0">
              <a:spcBef>
                <a:spcPts val="0"/>
              </a:spcBef>
              <a:spcAft>
                <a:spcPts val="0"/>
              </a:spcAft>
              <a:buClr>
                <a:schemeClr val="dk1"/>
              </a:buClr>
              <a:buSzPts val="1400"/>
              <a:buFont typeface="Arial"/>
              <a:buNone/>
              <a:defRPr sz="6200" b="1">
                <a:solidFill>
                  <a:schemeClr val="dk1"/>
                </a:solidFill>
              </a:defRPr>
            </a:lvl7pPr>
            <a:lvl8pPr lvl="7" indent="0" rtl="0">
              <a:spcBef>
                <a:spcPts val="0"/>
              </a:spcBef>
              <a:spcAft>
                <a:spcPts val="0"/>
              </a:spcAft>
              <a:buClr>
                <a:schemeClr val="dk1"/>
              </a:buClr>
              <a:buSzPts val="1400"/>
              <a:buFont typeface="Arial"/>
              <a:buNone/>
              <a:defRPr sz="6200" b="1">
                <a:solidFill>
                  <a:schemeClr val="dk1"/>
                </a:solidFill>
              </a:defRPr>
            </a:lvl8pPr>
            <a:lvl9pPr lvl="8" indent="0" rtl="0">
              <a:spcBef>
                <a:spcPts val="0"/>
              </a:spcBef>
              <a:spcAft>
                <a:spcPts val="0"/>
              </a:spcAft>
              <a:buClr>
                <a:schemeClr val="dk1"/>
              </a:buClr>
              <a:buSzPts val="1400"/>
              <a:buFont typeface="Arial"/>
              <a:buNone/>
              <a:defRPr sz="6200" b="1">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Headline with 3 column">
  <p:cSld name="1_Title only_1">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Arial"/>
              <a:buNone/>
              <a:defRPr sz="2800" b="1" i="0" u="none" strike="noStrike" cap="none">
                <a:solidFill>
                  <a:schemeClr val="dk1"/>
                </a:solidFill>
                <a:highlight>
                  <a:schemeClr val="accent1"/>
                </a:highlight>
                <a:latin typeface="Arial"/>
                <a:ea typeface="Arial"/>
                <a:cs typeface="Arial"/>
                <a:sym typeface="Arial"/>
              </a:defRPr>
            </a:lvl1pPr>
            <a:lvl2pPr lvl="1" indent="0" rtl="0">
              <a:spcBef>
                <a:spcPts val="0"/>
              </a:spcBef>
              <a:spcAft>
                <a:spcPts val="0"/>
              </a:spcAft>
              <a:buClr>
                <a:schemeClr val="dk1"/>
              </a:buClr>
              <a:buSzPts val="1400"/>
              <a:buFont typeface="Arial"/>
              <a:buNone/>
              <a:defRPr sz="2800" b="1">
                <a:solidFill>
                  <a:schemeClr val="dk1"/>
                </a:solidFill>
              </a:defRPr>
            </a:lvl2pPr>
            <a:lvl3pPr lvl="2" indent="0" rtl="0">
              <a:spcBef>
                <a:spcPts val="0"/>
              </a:spcBef>
              <a:spcAft>
                <a:spcPts val="0"/>
              </a:spcAft>
              <a:buClr>
                <a:schemeClr val="dk1"/>
              </a:buClr>
              <a:buSzPts val="1400"/>
              <a:buFont typeface="Arial"/>
              <a:buNone/>
              <a:defRPr sz="2800" b="1">
                <a:solidFill>
                  <a:schemeClr val="dk1"/>
                </a:solidFill>
              </a:defRPr>
            </a:lvl3pPr>
            <a:lvl4pPr lvl="3" indent="0" rtl="0">
              <a:spcBef>
                <a:spcPts val="0"/>
              </a:spcBef>
              <a:spcAft>
                <a:spcPts val="0"/>
              </a:spcAft>
              <a:buClr>
                <a:schemeClr val="dk1"/>
              </a:buClr>
              <a:buSzPts val="1400"/>
              <a:buFont typeface="Arial"/>
              <a:buNone/>
              <a:defRPr sz="2800" b="1">
                <a:solidFill>
                  <a:schemeClr val="dk1"/>
                </a:solidFill>
              </a:defRPr>
            </a:lvl4pPr>
            <a:lvl5pPr lvl="4" indent="0" rtl="0">
              <a:spcBef>
                <a:spcPts val="0"/>
              </a:spcBef>
              <a:spcAft>
                <a:spcPts val="0"/>
              </a:spcAft>
              <a:buClr>
                <a:schemeClr val="dk1"/>
              </a:buClr>
              <a:buSzPts val="1400"/>
              <a:buFont typeface="Arial"/>
              <a:buNone/>
              <a:defRPr sz="2800" b="1">
                <a:solidFill>
                  <a:schemeClr val="dk1"/>
                </a:solidFill>
              </a:defRPr>
            </a:lvl5pPr>
            <a:lvl6pPr lvl="5" indent="0" rtl="0">
              <a:spcBef>
                <a:spcPts val="0"/>
              </a:spcBef>
              <a:spcAft>
                <a:spcPts val="0"/>
              </a:spcAft>
              <a:buClr>
                <a:schemeClr val="dk1"/>
              </a:buClr>
              <a:buSzPts val="1400"/>
              <a:buFont typeface="Arial"/>
              <a:buNone/>
              <a:defRPr sz="2800" b="1">
                <a:solidFill>
                  <a:schemeClr val="dk1"/>
                </a:solidFill>
              </a:defRPr>
            </a:lvl6pPr>
            <a:lvl7pPr lvl="6" indent="0" rtl="0">
              <a:spcBef>
                <a:spcPts val="0"/>
              </a:spcBef>
              <a:spcAft>
                <a:spcPts val="0"/>
              </a:spcAft>
              <a:buClr>
                <a:schemeClr val="dk1"/>
              </a:buClr>
              <a:buSzPts val="1400"/>
              <a:buFont typeface="Arial"/>
              <a:buNone/>
              <a:defRPr sz="2800" b="1">
                <a:solidFill>
                  <a:schemeClr val="dk1"/>
                </a:solidFill>
              </a:defRPr>
            </a:lvl7pPr>
            <a:lvl8pPr lvl="7" indent="0" rtl="0">
              <a:spcBef>
                <a:spcPts val="0"/>
              </a:spcBef>
              <a:spcAft>
                <a:spcPts val="0"/>
              </a:spcAft>
              <a:buClr>
                <a:schemeClr val="dk1"/>
              </a:buClr>
              <a:buSzPts val="1400"/>
              <a:buFont typeface="Arial"/>
              <a:buNone/>
              <a:defRPr sz="2800" b="1">
                <a:solidFill>
                  <a:schemeClr val="dk1"/>
                </a:solidFill>
              </a:defRPr>
            </a:lvl8pPr>
            <a:lvl9pPr lvl="8" indent="0" rtl="0">
              <a:spcBef>
                <a:spcPts val="0"/>
              </a:spcBef>
              <a:spcAft>
                <a:spcPts val="0"/>
              </a:spcAft>
              <a:buClr>
                <a:schemeClr val="dk1"/>
              </a:buClr>
              <a:buSzPts val="1400"/>
              <a:buFont typeface="Arial"/>
              <a:buNone/>
              <a:defRPr sz="2800" b="1">
                <a:solidFill>
                  <a:schemeClr val="dk1"/>
                </a:solidFill>
              </a:defRPr>
            </a:lvl9pPr>
          </a:lstStyle>
          <a:p>
            <a:endParaRPr/>
          </a:p>
        </p:txBody>
      </p:sp>
      <p:sp>
        <p:nvSpPr>
          <p:cNvPr id="21" name="Google Shape;21;p5"/>
          <p:cNvSpPr txBox="1">
            <a:spLocks noGrp="1"/>
          </p:cNvSpPr>
          <p:nvPr>
            <p:ph type="body" idx="1"/>
          </p:nvPr>
        </p:nvSpPr>
        <p:spPr>
          <a:xfrm>
            <a:off x="6215500" y="1163025"/>
            <a:ext cx="2403600" cy="3201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2pPr>
            <a:lvl3pPr marL="1371600" marR="0" lvl="2"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3pPr>
            <a:lvl4pPr marL="1828800" marR="0" lvl="3"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4pPr>
            <a:lvl5pPr marL="2286000" marR="0" lvl="4"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5pPr>
            <a:lvl6pPr marL="2743200" marR="0" lvl="5"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6pPr>
            <a:lvl7pPr marL="3200400" marR="0" lvl="6"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7pPr>
            <a:lvl8pPr marL="3657600" marR="0" lvl="7"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8pPr>
            <a:lvl9pPr marL="4114800" marR="0" lvl="8" indent="-228600" algn="l" rtl="0">
              <a:lnSpc>
                <a:spcPct val="115000"/>
              </a:lnSpc>
              <a:spcBef>
                <a:spcPts val="1600"/>
              </a:spcBef>
              <a:spcAft>
                <a:spcPts val="1600"/>
              </a:spcAft>
              <a:buClr>
                <a:srgbClr val="000000"/>
              </a:buClr>
              <a:buSzPts val="1400"/>
              <a:buFont typeface="Arial"/>
              <a:buNone/>
              <a:defRPr sz="1200" b="0" i="0" u="none" strike="noStrike" cap="none">
                <a:solidFill>
                  <a:srgbClr val="000000"/>
                </a:solidFill>
                <a:latin typeface="Arial"/>
                <a:ea typeface="Arial"/>
                <a:cs typeface="Arial"/>
                <a:sym typeface="Arial"/>
              </a:defRPr>
            </a:lvl9pPr>
          </a:lstStyle>
          <a:p>
            <a:endParaRPr/>
          </a:p>
        </p:txBody>
      </p:sp>
      <p:sp>
        <p:nvSpPr>
          <p:cNvPr id="22" name="Google Shape;22;p5"/>
          <p:cNvSpPr txBox="1">
            <a:spLocks noGrp="1"/>
          </p:cNvSpPr>
          <p:nvPr>
            <p:ph type="body" idx="2"/>
          </p:nvPr>
        </p:nvSpPr>
        <p:spPr>
          <a:xfrm>
            <a:off x="3274550" y="1184665"/>
            <a:ext cx="2403600" cy="3201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2pPr>
            <a:lvl3pPr marL="1371600" marR="0" lvl="2"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3pPr>
            <a:lvl4pPr marL="1828800" marR="0" lvl="3"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4pPr>
            <a:lvl5pPr marL="2286000" marR="0" lvl="4"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5pPr>
            <a:lvl6pPr marL="2743200" marR="0" lvl="5"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6pPr>
            <a:lvl7pPr marL="3200400" marR="0" lvl="6"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7pPr>
            <a:lvl8pPr marL="3657600" marR="0" lvl="7"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8pPr>
            <a:lvl9pPr marL="4114800" marR="0" lvl="8" indent="-228600" algn="l" rtl="0">
              <a:lnSpc>
                <a:spcPct val="115000"/>
              </a:lnSpc>
              <a:spcBef>
                <a:spcPts val="1600"/>
              </a:spcBef>
              <a:spcAft>
                <a:spcPts val="1600"/>
              </a:spcAft>
              <a:buClr>
                <a:srgbClr val="000000"/>
              </a:buClr>
              <a:buSzPts val="1400"/>
              <a:buFont typeface="Arial"/>
              <a:buNone/>
              <a:defRPr sz="1200" b="0" i="0" u="none" strike="noStrike" cap="none">
                <a:solidFill>
                  <a:srgbClr val="000000"/>
                </a:solidFill>
                <a:latin typeface="Arial"/>
                <a:ea typeface="Arial"/>
                <a:cs typeface="Arial"/>
                <a:sym typeface="Arial"/>
              </a:defRPr>
            </a:lvl9pPr>
          </a:lstStyle>
          <a:p>
            <a:endParaRPr/>
          </a:p>
        </p:txBody>
      </p:sp>
      <p:sp>
        <p:nvSpPr>
          <p:cNvPr id="23" name="Google Shape;23;p5"/>
          <p:cNvSpPr txBox="1">
            <a:spLocks noGrp="1"/>
          </p:cNvSpPr>
          <p:nvPr>
            <p:ph type="body" idx="3"/>
          </p:nvPr>
        </p:nvSpPr>
        <p:spPr>
          <a:xfrm>
            <a:off x="405375" y="1204825"/>
            <a:ext cx="2403600" cy="3201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2pPr>
            <a:lvl3pPr marL="1371600" marR="0" lvl="2"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3pPr>
            <a:lvl4pPr marL="1828800" marR="0" lvl="3"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4pPr>
            <a:lvl5pPr marL="2286000" marR="0" lvl="4"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5pPr>
            <a:lvl6pPr marL="2743200" marR="0" lvl="5"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6pPr>
            <a:lvl7pPr marL="3200400" marR="0" lvl="6"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7pPr>
            <a:lvl8pPr marL="3657600" marR="0" lvl="7" indent="-228600" algn="l" rtl="0">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8pPr>
            <a:lvl9pPr marL="4114800" marR="0" lvl="8" indent="-228600" algn="l" rtl="0">
              <a:lnSpc>
                <a:spcPct val="115000"/>
              </a:lnSpc>
              <a:spcBef>
                <a:spcPts val="1600"/>
              </a:spcBef>
              <a:spcAft>
                <a:spcPts val="1600"/>
              </a:spcAft>
              <a:buClr>
                <a:srgbClr val="000000"/>
              </a:buClr>
              <a:buSzPts val="1400"/>
              <a:buFont typeface="Arial"/>
              <a:buNone/>
              <a:defRPr sz="12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24"/>
        <p:cNvGrpSpPr/>
        <p:nvPr/>
      </p:nvGrpSpPr>
      <p:grpSpPr>
        <a:xfrm>
          <a:off x="0" y="0"/>
          <a:ext cx="0" cy="0"/>
          <a:chOff x="0" y="0"/>
          <a:chExt cx="0" cy="0"/>
        </a:xfrm>
      </p:grpSpPr>
      <p:sp>
        <p:nvSpPr>
          <p:cNvPr id="25" name="Google Shape;25;p6"/>
          <p:cNvSpPr txBox="1">
            <a:spLocks noGrp="1"/>
          </p:cNvSpPr>
          <p:nvPr>
            <p:ph type="subTitle" idx="1"/>
          </p:nvPr>
        </p:nvSpPr>
        <p:spPr>
          <a:xfrm>
            <a:off x="311700" y="1005325"/>
            <a:ext cx="7508700" cy="357000"/>
          </a:xfrm>
          <a:prstGeom prst="rect">
            <a:avLst/>
          </a:prstGeom>
          <a:noFill/>
          <a:ln>
            <a:noFill/>
          </a:ln>
        </p:spPr>
        <p:txBody>
          <a:bodyPr spcFirstLastPara="1" wrap="square" lIns="91425" tIns="91425" rIns="91425" bIns="91425" anchor="t" anchorCtr="0">
            <a:noAutofit/>
          </a:bodyPr>
          <a:lstStyle>
            <a:lvl1pPr marL="0" marR="0" lvl="0" indent="0" rtl="0">
              <a:lnSpc>
                <a:spcPct val="100000"/>
              </a:lnSpc>
              <a:spcBef>
                <a:spcPts val="0"/>
              </a:spcBef>
              <a:spcAft>
                <a:spcPts val="0"/>
              </a:spcAft>
              <a:buClr>
                <a:srgbClr val="000000"/>
              </a:buClr>
              <a:buSzPts val="1400"/>
              <a:buFont typeface="Arial"/>
              <a:buNone/>
              <a:defRPr sz="1400" b="1" i="0" u="none" strike="noStrike" cap="none">
                <a:solidFill>
                  <a:srgbClr val="000000"/>
                </a:solidFill>
                <a:highlight>
                  <a:schemeClr val="accent1"/>
                </a:highlight>
                <a:latin typeface="Arial"/>
                <a:ea typeface="Arial"/>
                <a:cs typeface="Arial"/>
                <a:sym typeface="Arial"/>
              </a:defRPr>
            </a:lvl1pPr>
            <a:lvl2pPr marL="457200" marR="0" lvl="1" indent="0" rtl="0">
              <a:lnSpc>
                <a:spcPct val="100000"/>
              </a:lnSpc>
              <a:spcBef>
                <a:spcPts val="0"/>
              </a:spcBef>
              <a:spcAft>
                <a:spcPts val="0"/>
              </a:spcAft>
              <a:buClr>
                <a:srgbClr val="000000"/>
              </a:buClr>
              <a:buSzPts val="1400"/>
              <a:buFont typeface="Arial"/>
              <a:buNone/>
              <a:defRPr b="1" i="0" u="none" strike="noStrike" cap="none">
                <a:solidFill>
                  <a:srgbClr val="000000"/>
                </a:solidFill>
                <a:highlight>
                  <a:schemeClr val="accent1"/>
                </a:highlight>
                <a:latin typeface="Arial"/>
                <a:ea typeface="Arial"/>
                <a:cs typeface="Arial"/>
                <a:sym typeface="Arial"/>
              </a:defRPr>
            </a:lvl2pPr>
            <a:lvl3pPr marL="914400" marR="0" lvl="2" indent="0" rtl="0">
              <a:lnSpc>
                <a:spcPct val="100000"/>
              </a:lnSpc>
              <a:spcBef>
                <a:spcPts val="0"/>
              </a:spcBef>
              <a:spcAft>
                <a:spcPts val="0"/>
              </a:spcAft>
              <a:buClr>
                <a:srgbClr val="000000"/>
              </a:buClr>
              <a:buSzPts val="1400"/>
              <a:buFont typeface="Arial"/>
              <a:buNone/>
              <a:defRPr b="1" i="0" u="none" strike="noStrike" cap="none">
                <a:solidFill>
                  <a:srgbClr val="000000"/>
                </a:solidFill>
                <a:highlight>
                  <a:schemeClr val="accent1"/>
                </a:highlight>
                <a:latin typeface="Arial"/>
                <a:ea typeface="Arial"/>
                <a:cs typeface="Arial"/>
                <a:sym typeface="Arial"/>
              </a:defRPr>
            </a:lvl3pPr>
            <a:lvl4pPr marL="1371600" marR="0" lvl="3" indent="0" rtl="0">
              <a:lnSpc>
                <a:spcPct val="100000"/>
              </a:lnSpc>
              <a:spcBef>
                <a:spcPts val="0"/>
              </a:spcBef>
              <a:spcAft>
                <a:spcPts val="0"/>
              </a:spcAft>
              <a:buClr>
                <a:srgbClr val="000000"/>
              </a:buClr>
              <a:buSzPts val="1400"/>
              <a:buFont typeface="Arial"/>
              <a:buNone/>
              <a:defRPr b="1" i="0" u="none" strike="noStrike" cap="none">
                <a:solidFill>
                  <a:srgbClr val="000000"/>
                </a:solidFill>
                <a:highlight>
                  <a:schemeClr val="accent1"/>
                </a:highlight>
                <a:latin typeface="Arial"/>
                <a:ea typeface="Arial"/>
                <a:cs typeface="Arial"/>
                <a:sym typeface="Arial"/>
              </a:defRPr>
            </a:lvl4pPr>
            <a:lvl5pPr marL="1828800" marR="0" lvl="4" indent="0" rtl="0">
              <a:lnSpc>
                <a:spcPct val="100000"/>
              </a:lnSpc>
              <a:spcBef>
                <a:spcPts val="0"/>
              </a:spcBef>
              <a:spcAft>
                <a:spcPts val="0"/>
              </a:spcAft>
              <a:buClr>
                <a:srgbClr val="000000"/>
              </a:buClr>
              <a:buSzPts val="1400"/>
              <a:buFont typeface="Arial"/>
              <a:buNone/>
              <a:defRPr b="1" i="0" u="none" strike="noStrike" cap="none">
                <a:solidFill>
                  <a:srgbClr val="000000"/>
                </a:solidFill>
                <a:highlight>
                  <a:schemeClr val="accent1"/>
                </a:highlight>
                <a:latin typeface="Arial"/>
                <a:ea typeface="Arial"/>
                <a:cs typeface="Arial"/>
                <a:sym typeface="Arial"/>
              </a:defRPr>
            </a:lvl5pPr>
            <a:lvl6pPr marL="2286000" marR="0" lvl="5" indent="0" rtl="0">
              <a:lnSpc>
                <a:spcPct val="100000"/>
              </a:lnSpc>
              <a:spcBef>
                <a:spcPts val="0"/>
              </a:spcBef>
              <a:spcAft>
                <a:spcPts val="0"/>
              </a:spcAft>
              <a:buClr>
                <a:srgbClr val="000000"/>
              </a:buClr>
              <a:buSzPts val="1400"/>
              <a:buFont typeface="Arial"/>
              <a:buNone/>
              <a:defRPr b="1" i="0" u="none" strike="noStrike" cap="none">
                <a:solidFill>
                  <a:srgbClr val="000000"/>
                </a:solidFill>
                <a:highlight>
                  <a:schemeClr val="accent1"/>
                </a:highlight>
                <a:latin typeface="Arial"/>
                <a:ea typeface="Arial"/>
                <a:cs typeface="Arial"/>
                <a:sym typeface="Arial"/>
              </a:defRPr>
            </a:lvl6pPr>
            <a:lvl7pPr marL="2743200" marR="0" lvl="6" indent="0" rtl="0">
              <a:lnSpc>
                <a:spcPct val="100000"/>
              </a:lnSpc>
              <a:spcBef>
                <a:spcPts val="0"/>
              </a:spcBef>
              <a:spcAft>
                <a:spcPts val="0"/>
              </a:spcAft>
              <a:buClr>
                <a:srgbClr val="000000"/>
              </a:buClr>
              <a:buSzPts val="1400"/>
              <a:buFont typeface="Arial"/>
              <a:buNone/>
              <a:defRPr b="1" i="0" u="none" strike="noStrike" cap="none">
                <a:solidFill>
                  <a:srgbClr val="000000"/>
                </a:solidFill>
                <a:highlight>
                  <a:schemeClr val="accent1"/>
                </a:highlight>
                <a:latin typeface="Arial"/>
                <a:ea typeface="Arial"/>
                <a:cs typeface="Arial"/>
                <a:sym typeface="Arial"/>
              </a:defRPr>
            </a:lvl7pPr>
            <a:lvl8pPr marL="3200400" marR="0" lvl="7" indent="0" rtl="0">
              <a:lnSpc>
                <a:spcPct val="100000"/>
              </a:lnSpc>
              <a:spcBef>
                <a:spcPts val="0"/>
              </a:spcBef>
              <a:spcAft>
                <a:spcPts val="0"/>
              </a:spcAft>
              <a:buClr>
                <a:srgbClr val="000000"/>
              </a:buClr>
              <a:buSzPts val="1400"/>
              <a:buFont typeface="Arial"/>
              <a:buNone/>
              <a:defRPr b="1" i="0" u="none" strike="noStrike" cap="none">
                <a:solidFill>
                  <a:srgbClr val="000000"/>
                </a:solidFill>
                <a:highlight>
                  <a:schemeClr val="accent1"/>
                </a:highlight>
                <a:latin typeface="Arial"/>
                <a:ea typeface="Arial"/>
                <a:cs typeface="Arial"/>
                <a:sym typeface="Arial"/>
              </a:defRPr>
            </a:lvl8pPr>
            <a:lvl9pPr marL="3657600" marR="0" lvl="8" indent="0" rtl="0">
              <a:lnSpc>
                <a:spcPct val="100000"/>
              </a:lnSpc>
              <a:spcBef>
                <a:spcPts val="0"/>
              </a:spcBef>
              <a:spcAft>
                <a:spcPts val="0"/>
              </a:spcAft>
              <a:buClr>
                <a:srgbClr val="000000"/>
              </a:buClr>
              <a:buSzPts val="1400"/>
              <a:buFont typeface="Arial"/>
              <a:buNone/>
              <a:defRPr b="1" i="0" u="none" strike="noStrike" cap="none">
                <a:solidFill>
                  <a:srgbClr val="000000"/>
                </a:solidFill>
                <a:highlight>
                  <a:schemeClr val="accent1"/>
                </a:highlight>
                <a:latin typeface="Arial"/>
                <a:ea typeface="Arial"/>
                <a:cs typeface="Arial"/>
                <a:sym typeface="Arial"/>
              </a:defRPr>
            </a:lvl9pPr>
          </a:lstStyle>
          <a:p>
            <a:endParaRPr/>
          </a:p>
        </p:txBody>
      </p:sp>
      <p:sp>
        <p:nvSpPr>
          <p:cNvPr id="26" name="Google Shape;26;p6"/>
          <p:cNvSpPr txBox="1">
            <a:spLocks noGrp="1"/>
          </p:cNvSpPr>
          <p:nvPr>
            <p:ph type="title"/>
          </p:nvPr>
        </p:nvSpPr>
        <p:spPr>
          <a:xfrm>
            <a:off x="311700" y="11308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72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ll out plus image">
  <p:cSld name="CUSTOM_1">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218900" y="228975"/>
            <a:ext cx="1860300" cy="2339100"/>
          </a:xfrm>
          <a:prstGeom prst="rect">
            <a:avLst/>
          </a:prstGeom>
        </p:spPr>
        <p:txBody>
          <a:bodyPr spcFirstLastPara="1" wrap="square" lIns="91425" tIns="91425" rIns="91425" bIns="91425" anchor="t" anchorCtr="0">
            <a:noAutofit/>
          </a:bodyPr>
          <a:lstStyle>
            <a:lvl1pPr lvl="0">
              <a:spcBef>
                <a:spcPts val="0"/>
              </a:spcBef>
              <a:spcAft>
                <a:spcPts val="0"/>
              </a:spcAft>
              <a:buNone/>
              <a:defRPr sz="1800"/>
            </a:lvl1pPr>
            <a:lvl2pPr lvl="1">
              <a:spcBef>
                <a:spcPts val="0"/>
              </a:spcBef>
              <a:spcAft>
                <a:spcPts val="0"/>
              </a:spcAft>
              <a:buNone/>
              <a:defRPr sz="1800"/>
            </a:lvl2pPr>
            <a:lvl3pPr lvl="2">
              <a:spcBef>
                <a:spcPts val="0"/>
              </a:spcBef>
              <a:spcAft>
                <a:spcPts val="0"/>
              </a:spcAft>
              <a:buNone/>
              <a:defRPr sz="1800"/>
            </a:lvl3pPr>
            <a:lvl4pPr lvl="3">
              <a:spcBef>
                <a:spcPts val="0"/>
              </a:spcBef>
              <a:spcAft>
                <a:spcPts val="0"/>
              </a:spcAft>
              <a:buNone/>
              <a:defRPr sz="1800"/>
            </a:lvl4pPr>
            <a:lvl5pPr lvl="4">
              <a:spcBef>
                <a:spcPts val="0"/>
              </a:spcBef>
              <a:spcAft>
                <a:spcPts val="0"/>
              </a:spcAft>
              <a:buNone/>
              <a:defRPr sz="1800"/>
            </a:lvl5pPr>
            <a:lvl6pPr lvl="5">
              <a:spcBef>
                <a:spcPts val="0"/>
              </a:spcBef>
              <a:spcAft>
                <a:spcPts val="0"/>
              </a:spcAft>
              <a:buNone/>
              <a:defRPr sz="1800"/>
            </a:lvl6pPr>
            <a:lvl7pPr lvl="6">
              <a:spcBef>
                <a:spcPts val="0"/>
              </a:spcBef>
              <a:spcAft>
                <a:spcPts val="0"/>
              </a:spcAft>
              <a:buNone/>
              <a:defRPr sz="1800"/>
            </a:lvl7pPr>
            <a:lvl8pPr lvl="7">
              <a:spcBef>
                <a:spcPts val="0"/>
              </a:spcBef>
              <a:spcAft>
                <a:spcPts val="0"/>
              </a:spcAft>
              <a:buNone/>
              <a:defRPr sz="1800"/>
            </a:lvl8pPr>
            <a:lvl9pPr lvl="8">
              <a:spcBef>
                <a:spcPts val="0"/>
              </a:spcBef>
              <a:spcAft>
                <a:spcPts val="0"/>
              </a:spcAft>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9"/>
        <p:cNvGrpSpPr/>
        <p:nvPr/>
      </p:nvGrpSpPr>
      <p:grpSpPr>
        <a:xfrm>
          <a:off x="0" y="0"/>
          <a:ext cx="0" cy="0"/>
          <a:chOff x="0" y="0"/>
          <a:chExt cx="0" cy="0"/>
        </a:xfrm>
      </p:grpSpPr>
      <p:sp>
        <p:nvSpPr>
          <p:cNvPr id="30" name="Google Shape;30;p8"/>
          <p:cNvSpPr/>
          <p:nvPr/>
        </p:nvSpPr>
        <p:spPr>
          <a:xfrm>
            <a:off x="4572000" y="-134650"/>
            <a:ext cx="4572000" cy="52779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1" name="Google Shape;31;p8"/>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dk1"/>
              </a:buClr>
              <a:buSzPts val="1400"/>
              <a:buFont typeface="Arial"/>
              <a:buNone/>
              <a:defRPr sz="4200" b="1" i="0" u="none" strike="noStrike" cap="none">
                <a:solidFill>
                  <a:schemeClr val="dk1"/>
                </a:solidFill>
                <a:latin typeface="Arial"/>
                <a:ea typeface="Arial"/>
                <a:cs typeface="Arial"/>
                <a:sym typeface="Arial"/>
              </a:defRPr>
            </a:lvl1pPr>
            <a:lvl2pPr lvl="1" indent="0" algn="ctr">
              <a:spcBef>
                <a:spcPts val="0"/>
              </a:spcBef>
              <a:spcAft>
                <a:spcPts val="0"/>
              </a:spcAft>
              <a:buClr>
                <a:schemeClr val="dk1"/>
              </a:buClr>
              <a:buSzPts val="1400"/>
              <a:buFont typeface="Arial"/>
              <a:buNone/>
              <a:defRPr sz="4200" b="1">
                <a:solidFill>
                  <a:schemeClr val="dk1"/>
                </a:solidFill>
              </a:defRPr>
            </a:lvl2pPr>
            <a:lvl3pPr lvl="2" indent="0" algn="ctr">
              <a:spcBef>
                <a:spcPts val="0"/>
              </a:spcBef>
              <a:spcAft>
                <a:spcPts val="0"/>
              </a:spcAft>
              <a:buClr>
                <a:schemeClr val="dk1"/>
              </a:buClr>
              <a:buSzPts val="1400"/>
              <a:buFont typeface="Arial"/>
              <a:buNone/>
              <a:defRPr sz="4200" b="1">
                <a:solidFill>
                  <a:schemeClr val="dk1"/>
                </a:solidFill>
              </a:defRPr>
            </a:lvl3pPr>
            <a:lvl4pPr lvl="3" indent="0" algn="ctr">
              <a:spcBef>
                <a:spcPts val="0"/>
              </a:spcBef>
              <a:spcAft>
                <a:spcPts val="0"/>
              </a:spcAft>
              <a:buClr>
                <a:schemeClr val="dk1"/>
              </a:buClr>
              <a:buSzPts val="1400"/>
              <a:buFont typeface="Arial"/>
              <a:buNone/>
              <a:defRPr sz="4200" b="1">
                <a:solidFill>
                  <a:schemeClr val="dk1"/>
                </a:solidFill>
              </a:defRPr>
            </a:lvl4pPr>
            <a:lvl5pPr lvl="4" indent="0" algn="ctr">
              <a:spcBef>
                <a:spcPts val="0"/>
              </a:spcBef>
              <a:spcAft>
                <a:spcPts val="0"/>
              </a:spcAft>
              <a:buClr>
                <a:schemeClr val="dk1"/>
              </a:buClr>
              <a:buSzPts val="1400"/>
              <a:buFont typeface="Arial"/>
              <a:buNone/>
              <a:defRPr sz="4200" b="1">
                <a:solidFill>
                  <a:schemeClr val="dk1"/>
                </a:solidFill>
              </a:defRPr>
            </a:lvl5pPr>
            <a:lvl6pPr lvl="5" indent="0" algn="ctr">
              <a:spcBef>
                <a:spcPts val="0"/>
              </a:spcBef>
              <a:spcAft>
                <a:spcPts val="0"/>
              </a:spcAft>
              <a:buClr>
                <a:schemeClr val="dk1"/>
              </a:buClr>
              <a:buSzPts val="1400"/>
              <a:buFont typeface="Arial"/>
              <a:buNone/>
              <a:defRPr sz="4200" b="1">
                <a:solidFill>
                  <a:schemeClr val="dk1"/>
                </a:solidFill>
              </a:defRPr>
            </a:lvl6pPr>
            <a:lvl7pPr lvl="6" indent="0" algn="ctr">
              <a:spcBef>
                <a:spcPts val="0"/>
              </a:spcBef>
              <a:spcAft>
                <a:spcPts val="0"/>
              </a:spcAft>
              <a:buClr>
                <a:schemeClr val="dk1"/>
              </a:buClr>
              <a:buSzPts val="1400"/>
              <a:buFont typeface="Arial"/>
              <a:buNone/>
              <a:defRPr sz="4200" b="1">
                <a:solidFill>
                  <a:schemeClr val="dk1"/>
                </a:solidFill>
              </a:defRPr>
            </a:lvl7pPr>
            <a:lvl8pPr lvl="7" indent="0" algn="ctr">
              <a:spcBef>
                <a:spcPts val="0"/>
              </a:spcBef>
              <a:spcAft>
                <a:spcPts val="0"/>
              </a:spcAft>
              <a:buClr>
                <a:schemeClr val="dk1"/>
              </a:buClr>
              <a:buSzPts val="1400"/>
              <a:buFont typeface="Arial"/>
              <a:buNone/>
              <a:defRPr sz="4200" b="1">
                <a:solidFill>
                  <a:schemeClr val="dk1"/>
                </a:solidFill>
              </a:defRPr>
            </a:lvl8pPr>
            <a:lvl9pPr lvl="8" indent="0" algn="ctr">
              <a:spcBef>
                <a:spcPts val="0"/>
              </a:spcBef>
              <a:spcAft>
                <a:spcPts val="0"/>
              </a:spcAft>
              <a:buClr>
                <a:schemeClr val="dk1"/>
              </a:buClr>
              <a:buSzPts val="1400"/>
              <a:buFont typeface="Arial"/>
              <a:buNone/>
              <a:defRPr sz="4200" b="1">
                <a:solidFill>
                  <a:schemeClr val="dk1"/>
                </a:solidFill>
              </a:defRPr>
            </a:lvl9pPr>
          </a:lstStyle>
          <a:p>
            <a:endParaRPr/>
          </a:p>
        </p:txBody>
      </p:sp>
      <p:sp>
        <p:nvSpPr>
          <p:cNvPr id="32" name="Google Shape;32;p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000000"/>
              </a:buClr>
              <a:buSzPts val="1400"/>
              <a:buFont typeface="Arial"/>
              <a:buNone/>
              <a:defRPr sz="2100" b="0" i="0" u="none" strike="noStrike" cap="none">
                <a:solidFill>
                  <a:srgbClr val="000000"/>
                </a:solidFill>
                <a:latin typeface="Arial"/>
                <a:ea typeface="Arial"/>
                <a:cs typeface="Arial"/>
                <a:sym typeface="Arial"/>
              </a:defRPr>
            </a:lvl1pPr>
            <a:lvl2pPr marL="457200" marR="0" lvl="1" indent="0" algn="ctr" rtl="0">
              <a:lnSpc>
                <a:spcPct val="100000"/>
              </a:lnSpc>
              <a:spcBef>
                <a:spcPts val="0"/>
              </a:spcBef>
              <a:spcAft>
                <a:spcPts val="0"/>
              </a:spcAft>
              <a:buClr>
                <a:srgbClr val="000000"/>
              </a:buClr>
              <a:buSzPts val="1400"/>
              <a:buFont typeface="Arial"/>
              <a:buNone/>
              <a:defRPr sz="2100" b="0" i="0" u="none" strike="noStrike" cap="none">
                <a:solidFill>
                  <a:srgbClr val="000000"/>
                </a:solidFill>
                <a:latin typeface="Arial"/>
                <a:ea typeface="Arial"/>
                <a:cs typeface="Arial"/>
                <a:sym typeface="Arial"/>
              </a:defRPr>
            </a:lvl2pPr>
            <a:lvl3pPr marL="914400" marR="0" lvl="2" indent="0" algn="ctr" rtl="0">
              <a:lnSpc>
                <a:spcPct val="100000"/>
              </a:lnSpc>
              <a:spcBef>
                <a:spcPts val="0"/>
              </a:spcBef>
              <a:spcAft>
                <a:spcPts val="0"/>
              </a:spcAft>
              <a:buClr>
                <a:srgbClr val="000000"/>
              </a:buClr>
              <a:buSzPts val="1400"/>
              <a:buFont typeface="Arial"/>
              <a:buNone/>
              <a:defRPr sz="2100" b="0" i="0" u="none" strike="noStrike" cap="none">
                <a:solidFill>
                  <a:srgbClr val="000000"/>
                </a:solidFill>
                <a:latin typeface="Arial"/>
                <a:ea typeface="Arial"/>
                <a:cs typeface="Arial"/>
                <a:sym typeface="Arial"/>
              </a:defRPr>
            </a:lvl3pPr>
            <a:lvl4pPr marL="1371600" marR="0" lvl="3" indent="0" algn="ctr" rtl="0">
              <a:lnSpc>
                <a:spcPct val="100000"/>
              </a:lnSpc>
              <a:spcBef>
                <a:spcPts val="0"/>
              </a:spcBef>
              <a:spcAft>
                <a:spcPts val="0"/>
              </a:spcAft>
              <a:buClr>
                <a:srgbClr val="000000"/>
              </a:buClr>
              <a:buSzPts val="1400"/>
              <a:buFont typeface="Arial"/>
              <a:buNone/>
              <a:defRPr sz="2100" b="0" i="0" u="none" strike="noStrike" cap="none">
                <a:solidFill>
                  <a:srgbClr val="000000"/>
                </a:solidFill>
                <a:latin typeface="Arial"/>
                <a:ea typeface="Arial"/>
                <a:cs typeface="Arial"/>
                <a:sym typeface="Arial"/>
              </a:defRPr>
            </a:lvl4pPr>
            <a:lvl5pPr marL="1828800" marR="0" lvl="4" indent="0" algn="ctr" rtl="0">
              <a:lnSpc>
                <a:spcPct val="100000"/>
              </a:lnSpc>
              <a:spcBef>
                <a:spcPts val="0"/>
              </a:spcBef>
              <a:spcAft>
                <a:spcPts val="0"/>
              </a:spcAft>
              <a:buClr>
                <a:srgbClr val="000000"/>
              </a:buClr>
              <a:buSzPts val="1400"/>
              <a:buFont typeface="Arial"/>
              <a:buNone/>
              <a:defRPr sz="2100" b="0" i="0" u="none" strike="noStrike" cap="none">
                <a:solidFill>
                  <a:srgbClr val="000000"/>
                </a:solidFill>
                <a:latin typeface="Arial"/>
                <a:ea typeface="Arial"/>
                <a:cs typeface="Arial"/>
                <a:sym typeface="Arial"/>
              </a:defRPr>
            </a:lvl5pPr>
            <a:lvl6pPr marL="2286000" marR="0" lvl="5" indent="0" algn="ctr" rtl="0">
              <a:lnSpc>
                <a:spcPct val="100000"/>
              </a:lnSpc>
              <a:spcBef>
                <a:spcPts val="0"/>
              </a:spcBef>
              <a:spcAft>
                <a:spcPts val="0"/>
              </a:spcAft>
              <a:buClr>
                <a:srgbClr val="000000"/>
              </a:buClr>
              <a:buSzPts val="1400"/>
              <a:buFont typeface="Arial"/>
              <a:buNone/>
              <a:defRPr sz="2100" b="0" i="0" u="none" strike="noStrike" cap="none">
                <a:solidFill>
                  <a:srgbClr val="000000"/>
                </a:solidFill>
                <a:latin typeface="Arial"/>
                <a:ea typeface="Arial"/>
                <a:cs typeface="Arial"/>
                <a:sym typeface="Arial"/>
              </a:defRPr>
            </a:lvl6pPr>
            <a:lvl7pPr marL="2743200" marR="0" lvl="6" indent="0" algn="ctr" rtl="0">
              <a:lnSpc>
                <a:spcPct val="100000"/>
              </a:lnSpc>
              <a:spcBef>
                <a:spcPts val="0"/>
              </a:spcBef>
              <a:spcAft>
                <a:spcPts val="0"/>
              </a:spcAft>
              <a:buClr>
                <a:srgbClr val="000000"/>
              </a:buClr>
              <a:buSzPts val="1400"/>
              <a:buFont typeface="Arial"/>
              <a:buNone/>
              <a:defRPr sz="2100" b="0" i="0" u="none" strike="noStrike" cap="none">
                <a:solidFill>
                  <a:srgbClr val="000000"/>
                </a:solidFill>
                <a:latin typeface="Arial"/>
                <a:ea typeface="Arial"/>
                <a:cs typeface="Arial"/>
                <a:sym typeface="Arial"/>
              </a:defRPr>
            </a:lvl7pPr>
            <a:lvl8pPr marL="3200400" marR="0" lvl="7" indent="0" algn="ctr" rtl="0">
              <a:lnSpc>
                <a:spcPct val="100000"/>
              </a:lnSpc>
              <a:spcBef>
                <a:spcPts val="0"/>
              </a:spcBef>
              <a:spcAft>
                <a:spcPts val="0"/>
              </a:spcAft>
              <a:buClr>
                <a:srgbClr val="000000"/>
              </a:buClr>
              <a:buSzPts val="1400"/>
              <a:buFont typeface="Arial"/>
              <a:buNone/>
              <a:defRPr sz="2100" b="0" i="0" u="none" strike="noStrike" cap="none">
                <a:solidFill>
                  <a:srgbClr val="000000"/>
                </a:solidFill>
                <a:latin typeface="Arial"/>
                <a:ea typeface="Arial"/>
                <a:cs typeface="Arial"/>
                <a:sym typeface="Arial"/>
              </a:defRPr>
            </a:lvl8pPr>
            <a:lvl9pPr marL="3657600" marR="0" lvl="8" indent="0" algn="ctr" rtl="0">
              <a:lnSpc>
                <a:spcPct val="100000"/>
              </a:lnSpc>
              <a:spcBef>
                <a:spcPts val="0"/>
              </a:spcBef>
              <a:spcAft>
                <a:spcPts val="0"/>
              </a:spcAft>
              <a:buClr>
                <a:srgbClr val="000000"/>
              </a:buClr>
              <a:buSzPts val="1400"/>
              <a:buFont typeface="Arial"/>
              <a:buNone/>
              <a:defRPr sz="2100" b="0" i="0" u="none" strike="noStrike" cap="none">
                <a:solidFill>
                  <a:srgbClr val="000000"/>
                </a:solidFill>
                <a:latin typeface="Arial"/>
                <a:ea typeface="Arial"/>
                <a:cs typeface="Arial"/>
                <a:sym typeface="Arial"/>
              </a:defRPr>
            </a:lvl9pPr>
          </a:lstStyle>
          <a:p>
            <a:endParaRPr/>
          </a:p>
        </p:txBody>
      </p:sp>
      <p:sp>
        <p:nvSpPr>
          <p:cNvPr id="33" name="Google Shape;33;p8"/>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15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15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15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15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15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15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15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15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15000"/>
              </a:lnSpc>
              <a:spcBef>
                <a:spcPts val="1600"/>
              </a:spcBef>
              <a:spcAft>
                <a:spcPts val="160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ustom Layout 2">
  <p:cSld name="CUSTOM_2">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None/>
              <a:defRPr sz="3600"/>
            </a:lvl1pPr>
            <a:lvl2pPr lvl="1">
              <a:spcBef>
                <a:spcPts val="0"/>
              </a:spcBef>
              <a:spcAft>
                <a:spcPts val="0"/>
              </a:spcAft>
              <a:buNone/>
              <a:defRPr sz="3600"/>
            </a:lvl2pPr>
            <a:lvl3pPr lvl="2">
              <a:spcBef>
                <a:spcPts val="0"/>
              </a:spcBef>
              <a:spcAft>
                <a:spcPts val="0"/>
              </a:spcAft>
              <a:buNone/>
              <a:defRPr sz="3600"/>
            </a:lvl3pPr>
            <a:lvl4pPr lvl="3">
              <a:spcBef>
                <a:spcPts val="0"/>
              </a:spcBef>
              <a:spcAft>
                <a:spcPts val="0"/>
              </a:spcAft>
              <a:buNone/>
              <a:defRPr sz="3600"/>
            </a:lvl4pPr>
            <a:lvl5pPr lvl="4">
              <a:spcBef>
                <a:spcPts val="0"/>
              </a:spcBef>
              <a:spcAft>
                <a:spcPts val="0"/>
              </a:spcAft>
              <a:buNone/>
              <a:defRPr sz="3600"/>
            </a:lvl5pPr>
            <a:lvl6pPr lvl="5">
              <a:spcBef>
                <a:spcPts val="0"/>
              </a:spcBef>
              <a:spcAft>
                <a:spcPts val="0"/>
              </a:spcAft>
              <a:buNone/>
              <a:defRPr sz="3600"/>
            </a:lvl6pPr>
            <a:lvl7pPr lvl="6">
              <a:spcBef>
                <a:spcPts val="0"/>
              </a:spcBef>
              <a:spcAft>
                <a:spcPts val="0"/>
              </a:spcAft>
              <a:buNone/>
              <a:defRPr sz="3600"/>
            </a:lvl7pPr>
            <a:lvl8pPr lvl="7">
              <a:spcBef>
                <a:spcPts val="0"/>
              </a:spcBef>
              <a:spcAft>
                <a:spcPts val="0"/>
              </a:spcAft>
              <a:buNone/>
              <a:defRPr sz="3600"/>
            </a:lvl8pPr>
            <a:lvl9pPr lvl="8">
              <a:spcBef>
                <a:spcPts val="0"/>
              </a:spcBef>
              <a:spcAft>
                <a:spcPts val="0"/>
              </a:spcAft>
              <a:buNone/>
              <a:defRPr sz="3600"/>
            </a:lvl9pPr>
          </a:lstStyle>
          <a:p>
            <a:endParaRPr/>
          </a:p>
        </p:txBody>
      </p:sp>
      <p:sp>
        <p:nvSpPr>
          <p:cNvPr id="36" name="Google Shape;36;p9"/>
          <p:cNvSpPr/>
          <p:nvPr/>
        </p:nvSpPr>
        <p:spPr>
          <a:xfrm>
            <a:off x="-19225" y="1760200"/>
            <a:ext cx="9163200" cy="3438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ver Intro Option 2">
  <p:cSld name="Cover Intro Option 2">
    <p:spTree>
      <p:nvGrpSpPr>
        <p:cNvPr id="1" name="Shape 37"/>
        <p:cNvGrpSpPr/>
        <p:nvPr/>
      </p:nvGrpSpPr>
      <p:grpSpPr>
        <a:xfrm>
          <a:off x="0" y="0"/>
          <a:ext cx="0" cy="0"/>
          <a:chOff x="0" y="0"/>
          <a:chExt cx="0" cy="0"/>
        </a:xfrm>
      </p:grpSpPr>
      <p:sp>
        <p:nvSpPr>
          <p:cNvPr id="38" name="Google Shape;38;p10"/>
          <p:cNvSpPr txBox="1">
            <a:spLocks noGrp="1"/>
          </p:cNvSpPr>
          <p:nvPr>
            <p:ph type="title"/>
          </p:nvPr>
        </p:nvSpPr>
        <p:spPr>
          <a:xfrm>
            <a:off x="311700" y="1283225"/>
            <a:ext cx="8520600" cy="572700"/>
          </a:xfrm>
          <a:prstGeom prst="rect">
            <a:avLst/>
          </a:prstGeom>
          <a:noFill/>
          <a:ln>
            <a:noFill/>
          </a:ln>
        </p:spPr>
        <p:txBody>
          <a:bodyPr spcFirstLastPara="1" wrap="square" lIns="91425" tIns="91425" rIns="91425" bIns="91425" anchor="t" anchorCtr="0">
            <a:noAutofit/>
          </a:bodyPr>
          <a:lstStyle>
            <a:lvl1pPr marL="0" marR="0" lvl="0" indent="0" rtl="0">
              <a:lnSpc>
                <a:spcPct val="100000"/>
              </a:lnSpc>
              <a:spcBef>
                <a:spcPts val="0"/>
              </a:spcBef>
              <a:spcAft>
                <a:spcPts val="0"/>
              </a:spcAft>
              <a:buClr>
                <a:schemeClr val="dk1"/>
              </a:buClr>
              <a:buSzPts val="1400"/>
              <a:buFont typeface="Arial"/>
              <a:buNone/>
              <a:defRPr sz="7200" b="1" i="0" u="none" strike="noStrike" cap="none">
                <a:solidFill>
                  <a:schemeClr val="dk1"/>
                </a:solidFill>
                <a:latin typeface="Arial"/>
                <a:ea typeface="Arial"/>
                <a:cs typeface="Arial"/>
                <a:sym typeface="Arial"/>
              </a:defRPr>
            </a:lvl1pPr>
            <a:lvl2pPr lvl="1" indent="0" rtl="0">
              <a:spcBef>
                <a:spcPts val="0"/>
              </a:spcBef>
              <a:spcAft>
                <a:spcPts val="0"/>
              </a:spcAft>
              <a:buClr>
                <a:schemeClr val="dk1"/>
              </a:buClr>
              <a:buSzPts val="1400"/>
              <a:buFont typeface="Arial"/>
              <a:buNone/>
              <a:defRPr sz="2800" b="1">
                <a:solidFill>
                  <a:schemeClr val="dk1"/>
                </a:solidFill>
              </a:defRPr>
            </a:lvl2pPr>
            <a:lvl3pPr lvl="2" indent="0" rtl="0">
              <a:spcBef>
                <a:spcPts val="0"/>
              </a:spcBef>
              <a:spcAft>
                <a:spcPts val="0"/>
              </a:spcAft>
              <a:buClr>
                <a:schemeClr val="dk1"/>
              </a:buClr>
              <a:buSzPts val="1400"/>
              <a:buFont typeface="Arial"/>
              <a:buNone/>
              <a:defRPr sz="2800" b="1">
                <a:solidFill>
                  <a:schemeClr val="dk1"/>
                </a:solidFill>
              </a:defRPr>
            </a:lvl3pPr>
            <a:lvl4pPr lvl="3" indent="0" rtl="0">
              <a:spcBef>
                <a:spcPts val="0"/>
              </a:spcBef>
              <a:spcAft>
                <a:spcPts val="0"/>
              </a:spcAft>
              <a:buClr>
                <a:schemeClr val="dk1"/>
              </a:buClr>
              <a:buSzPts val="1400"/>
              <a:buFont typeface="Arial"/>
              <a:buNone/>
              <a:defRPr sz="2800" b="1">
                <a:solidFill>
                  <a:schemeClr val="dk1"/>
                </a:solidFill>
              </a:defRPr>
            </a:lvl4pPr>
            <a:lvl5pPr lvl="4" indent="0" rtl="0">
              <a:spcBef>
                <a:spcPts val="0"/>
              </a:spcBef>
              <a:spcAft>
                <a:spcPts val="0"/>
              </a:spcAft>
              <a:buClr>
                <a:schemeClr val="dk1"/>
              </a:buClr>
              <a:buSzPts val="1400"/>
              <a:buFont typeface="Arial"/>
              <a:buNone/>
              <a:defRPr sz="2800" b="1">
                <a:solidFill>
                  <a:schemeClr val="dk1"/>
                </a:solidFill>
              </a:defRPr>
            </a:lvl5pPr>
            <a:lvl6pPr lvl="5" indent="0" rtl="0">
              <a:spcBef>
                <a:spcPts val="0"/>
              </a:spcBef>
              <a:spcAft>
                <a:spcPts val="0"/>
              </a:spcAft>
              <a:buClr>
                <a:schemeClr val="dk1"/>
              </a:buClr>
              <a:buSzPts val="1400"/>
              <a:buFont typeface="Arial"/>
              <a:buNone/>
              <a:defRPr sz="2800" b="1">
                <a:solidFill>
                  <a:schemeClr val="dk1"/>
                </a:solidFill>
              </a:defRPr>
            </a:lvl6pPr>
            <a:lvl7pPr lvl="6" indent="0" rtl="0">
              <a:spcBef>
                <a:spcPts val="0"/>
              </a:spcBef>
              <a:spcAft>
                <a:spcPts val="0"/>
              </a:spcAft>
              <a:buClr>
                <a:schemeClr val="dk1"/>
              </a:buClr>
              <a:buSzPts val="1400"/>
              <a:buFont typeface="Arial"/>
              <a:buNone/>
              <a:defRPr sz="2800" b="1">
                <a:solidFill>
                  <a:schemeClr val="dk1"/>
                </a:solidFill>
              </a:defRPr>
            </a:lvl7pPr>
            <a:lvl8pPr lvl="7" indent="0" rtl="0">
              <a:spcBef>
                <a:spcPts val="0"/>
              </a:spcBef>
              <a:spcAft>
                <a:spcPts val="0"/>
              </a:spcAft>
              <a:buClr>
                <a:schemeClr val="dk1"/>
              </a:buClr>
              <a:buSzPts val="1400"/>
              <a:buFont typeface="Arial"/>
              <a:buNone/>
              <a:defRPr sz="2800" b="1">
                <a:solidFill>
                  <a:schemeClr val="dk1"/>
                </a:solidFill>
              </a:defRPr>
            </a:lvl8pPr>
            <a:lvl9pPr lvl="8" indent="0" rtl="0">
              <a:spcBef>
                <a:spcPts val="0"/>
              </a:spcBef>
              <a:spcAft>
                <a:spcPts val="0"/>
              </a:spcAft>
              <a:buClr>
                <a:schemeClr val="dk1"/>
              </a:buClr>
              <a:buSzPts val="1400"/>
              <a:buFont typeface="Arial"/>
              <a:buNone/>
              <a:defRPr sz="2800" b="1">
                <a:solidFill>
                  <a:schemeClr val="dk1"/>
                </a:solidFill>
              </a:defRPr>
            </a:lvl9pPr>
          </a:lstStyle>
          <a:p>
            <a:endParaRPr/>
          </a:p>
        </p:txBody>
      </p:sp>
      <p:sp>
        <p:nvSpPr>
          <p:cNvPr id="39" name="Google Shape;39;p10"/>
          <p:cNvSpPr txBox="1">
            <a:spLocks noGrp="1"/>
          </p:cNvSpPr>
          <p:nvPr>
            <p:ph type="subTitle" idx="1"/>
          </p:nvPr>
        </p:nvSpPr>
        <p:spPr>
          <a:xfrm>
            <a:off x="436825" y="1005325"/>
            <a:ext cx="7508700" cy="357000"/>
          </a:xfrm>
          <a:prstGeom prst="rect">
            <a:avLst/>
          </a:prstGeom>
          <a:noFill/>
          <a:ln>
            <a:noFill/>
          </a:ln>
        </p:spPr>
        <p:txBody>
          <a:bodyPr spcFirstLastPara="1" wrap="square" lIns="91425" tIns="91425" rIns="91425" bIns="91425" anchor="b" anchorCtr="0">
            <a:noAutofit/>
          </a:bodyPr>
          <a:lstStyle>
            <a:lvl1pPr marL="0" marR="0" lvl="0" indent="0" rtl="0">
              <a:lnSpc>
                <a:spcPct val="100000"/>
              </a:lnSpc>
              <a:spcBef>
                <a:spcPts val="0"/>
              </a:spcBef>
              <a:spcAft>
                <a:spcPts val="0"/>
              </a:spcAft>
              <a:buClr>
                <a:srgbClr val="000000"/>
              </a:buClr>
              <a:buSzPts val="1400"/>
              <a:buFont typeface="Arial"/>
              <a:buNone/>
              <a:defRPr sz="1400" b="1" i="0" u="none" strike="noStrike" cap="none">
                <a:solidFill>
                  <a:srgbClr val="000000"/>
                </a:solidFill>
                <a:highlight>
                  <a:schemeClr val="accent1"/>
                </a:highlight>
                <a:latin typeface="Arial"/>
                <a:ea typeface="Arial"/>
                <a:cs typeface="Arial"/>
                <a:sym typeface="Arial"/>
              </a:defRPr>
            </a:lvl1pPr>
            <a:lvl2pPr marL="457200" marR="0" lvl="1" indent="0"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2pPr>
            <a:lvl3pPr marL="914400" marR="0" lvl="2" indent="0"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3pPr>
            <a:lvl4pPr marL="1371600" marR="0" lvl="3" indent="0"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4pPr>
            <a:lvl5pPr marL="1828800" marR="0" lvl="4" indent="0"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5pPr>
            <a:lvl6pPr marL="2286000" marR="0" lvl="5" indent="0"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6pPr>
            <a:lvl7pPr marL="2743200" marR="0" lvl="6" indent="0"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7pPr>
            <a:lvl8pPr marL="3200400" marR="0" lvl="7" indent="0"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8pPr>
            <a:lvl9pPr marL="3657600" marR="0" lvl="8" indent="0"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9pPr>
          </a:lstStyle>
          <a:p>
            <a:endParaRPr/>
          </a:p>
        </p:txBody>
      </p:sp>
      <p:pic>
        <p:nvPicPr>
          <p:cNvPr id="40" name="Google Shape;40;p10"/>
          <p:cNvPicPr preferRelativeResize="0"/>
          <p:nvPr/>
        </p:nvPicPr>
        <p:blipFill rotWithShape="1">
          <a:blip r:embed="rId2">
            <a:alphaModFix/>
          </a:blip>
          <a:srcRect/>
          <a:stretch/>
        </p:blipFill>
        <p:spPr>
          <a:xfrm>
            <a:off x="167375" y="3799424"/>
            <a:ext cx="3464700" cy="961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Arial"/>
              <a:buNone/>
              <a:defRPr sz="2800" b="1" i="0" u="none" strike="noStrike" cap="none">
                <a:solidFill>
                  <a:schemeClr val="dk1"/>
                </a:solidFill>
                <a:latin typeface="Arial"/>
                <a:ea typeface="Arial"/>
                <a:cs typeface="Arial"/>
                <a:sym typeface="Arial"/>
              </a:defRPr>
            </a:lvl1pPr>
            <a:lvl2pPr lvl="1" indent="0">
              <a:spcBef>
                <a:spcPts val="0"/>
              </a:spcBef>
              <a:spcAft>
                <a:spcPts val="0"/>
              </a:spcAft>
              <a:buClr>
                <a:schemeClr val="dk1"/>
              </a:buClr>
              <a:buSzPts val="1400"/>
              <a:buFont typeface="Arial"/>
              <a:buNone/>
              <a:defRPr sz="2800" b="1">
                <a:solidFill>
                  <a:schemeClr val="dk1"/>
                </a:solidFill>
              </a:defRPr>
            </a:lvl2pPr>
            <a:lvl3pPr lvl="2" indent="0">
              <a:spcBef>
                <a:spcPts val="0"/>
              </a:spcBef>
              <a:spcAft>
                <a:spcPts val="0"/>
              </a:spcAft>
              <a:buClr>
                <a:schemeClr val="dk1"/>
              </a:buClr>
              <a:buSzPts val="1400"/>
              <a:buFont typeface="Arial"/>
              <a:buNone/>
              <a:defRPr sz="2800" b="1">
                <a:solidFill>
                  <a:schemeClr val="dk1"/>
                </a:solidFill>
              </a:defRPr>
            </a:lvl3pPr>
            <a:lvl4pPr lvl="3" indent="0">
              <a:spcBef>
                <a:spcPts val="0"/>
              </a:spcBef>
              <a:spcAft>
                <a:spcPts val="0"/>
              </a:spcAft>
              <a:buClr>
                <a:schemeClr val="dk1"/>
              </a:buClr>
              <a:buSzPts val="1400"/>
              <a:buFont typeface="Arial"/>
              <a:buNone/>
              <a:defRPr sz="2800" b="1">
                <a:solidFill>
                  <a:schemeClr val="dk1"/>
                </a:solidFill>
              </a:defRPr>
            </a:lvl4pPr>
            <a:lvl5pPr lvl="4" indent="0">
              <a:spcBef>
                <a:spcPts val="0"/>
              </a:spcBef>
              <a:spcAft>
                <a:spcPts val="0"/>
              </a:spcAft>
              <a:buClr>
                <a:schemeClr val="dk1"/>
              </a:buClr>
              <a:buSzPts val="1400"/>
              <a:buFont typeface="Arial"/>
              <a:buNone/>
              <a:defRPr sz="2800" b="1">
                <a:solidFill>
                  <a:schemeClr val="dk1"/>
                </a:solidFill>
              </a:defRPr>
            </a:lvl5pPr>
            <a:lvl6pPr lvl="5" indent="0">
              <a:spcBef>
                <a:spcPts val="0"/>
              </a:spcBef>
              <a:spcAft>
                <a:spcPts val="0"/>
              </a:spcAft>
              <a:buClr>
                <a:schemeClr val="dk1"/>
              </a:buClr>
              <a:buSzPts val="1400"/>
              <a:buFont typeface="Arial"/>
              <a:buNone/>
              <a:defRPr sz="2800" b="1">
                <a:solidFill>
                  <a:schemeClr val="dk1"/>
                </a:solidFill>
              </a:defRPr>
            </a:lvl6pPr>
            <a:lvl7pPr lvl="6" indent="0">
              <a:spcBef>
                <a:spcPts val="0"/>
              </a:spcBef>
              <a:spcAft>
                <a:spcPts val="0"/>
              </a:spcAft>
              <a:buClr>
                <a:schemeClr val="dk1"/>
              </a:buClr>
              <a:buSzPts val="1400"/>
              <a:buFont typeface="Arial"/>
              <a:buNone/>
              <a:defRPr sz="2800" b="1">
                <a:solidFill>
                  <a:schemeClr val="dk1"/>
                </a:solidFill>
              </a:defRPr>
            </a:lvl7pPr>
            <a:lvl8pPr lvl="7" indent="0">
              <a:spcBef>
                <a:spcPts val="0"/>
              </a:spcBef>
              <a:spcAft>
                <a:spcPts val="0"/>
              </a:spcAft>
              <a:buClr>
                <a:schemeClr val="dk1"/>
              </a:buClr>
              <a:buSzPts val="1400"/>
              <a:buFont typeface="Arial"/>
              <a:buNone/>
              <a:defRPr sz="2800" b="1">
                <a:solidFill>
                  <a:schemeClr val="dk1"/>
                </a:solidFill>
              </a:defRPr>
            </a:lvl8pPr>
            <a:lvl9pPr lvl="8" indent="0">
              <a:spcBef>
                <a:spcPts val="0"/>
              </a:spcBef>
              <a:spcAft>
                <a:spcPts val="0"/>
              </a:spcAft>
              <a:buClr>
                <a:schemeClr val="dk1"/>
              </a:buClr>
              <a:buSzPts val="1400"/>
              <a:buFont typeface="Arial"/>
              <a:buNone/>
              <a:defRPr sz="2800" b="1">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15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15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15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15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15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15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15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15000"/>
              </a:lnSpc>
              <a:spcBef>
                <a:spcPts val="1600"/>
              </a:spcBef>
              <a:spcAft>
                <a:spcPts val="160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5"/>
        <p:cNvGrpSpPr/>
        <p:nvPr/>
      </p:nvGrpSpPr>
      <p:grpSpPr>
        <a:xfrm>
          <a:off x="0" y="0"/>
          <a:ext cx="0" cy="0"/>
          <a:chOff x="0" y="0"/>
          <a:chExt cx="0" cy="0"/>
        </a:xfrm>
      </p:grpSpPr>
      <p:sp>
        <p:nvSpPr>
          <p:cNvPr id="66" name="Google Shape;66;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Arial"/>
              <a:buNone/>
              <a:defRPr sz="2800" b="1" i="0" u="none" strike="noStrike" cap="none">
                <a:solidFill>
                  <a:schemeClr val="dk1"/>
                </a:solidFill>
                <a:latin typeface="Arial"/>
                <a:ea typeface="Arial"/>
                <a:cs typeface="Arial"/>
                <a:sym typeface="Arial"/>
              </a:defRPr>
            </a:lvl1pPr>
            <a:lvl2pPr lvl="1" indent="0">
              <a:spcBef>
                <a:spcPts val="0"/>
              </a:spcBef>
              <a:spcAft>
                <a:spcPts val="0"/>
              </a:spcAft>
              <a:buClr>
                <a:schemeClr val="dk1"/>
              </a:buClr>
              <a:buSzPts val="1400"/>
              <a:buFont typeface="Arial"/>
              <a:buNone/>
              <a:defRPr sz="2800" b="1">
                <a:solidFill>
                  <a:schemeClr val="dk1"/>
                </a:solidFill>
              </a:defRPr>
            </a:lvl2pPr>
            <a:lvl3pPr lvl="2" indent="0">
              <a:spcBef>
                <a:spcPts val="0"/>
              </a:spcBef>
              <a:spcAft>
                <a:spcPts val="0"/>
              </a:spcAft>
              <a:buClr>
                <a:schemeClr val="dk1"/>
              </a:buClr>
              <a:buSzPts val="1400"/>
              <a:buFont typeface="Arial"/>
              <a:buNone/>
              <a:defRPr sz="2800" b="1">
                <a:solidFill>
                  <a:schemeClr val="dk1"/>
                </a:solidFill>
              </a:defRPr>
            </a:lvl3pPr>
            <a:lvl4pPr lvl="3" indent="0">
              <a:spcBef>
                <a:spcPts val="0"/>
              </a:spcBef>
              <a:spcAft>
                <a:spcPts val="0"/>
              </a:spcAft>
              <a:buClr>
                <a:schemeClr val="dk1"/>
              </a:buClr>
              <a:buSzPts val="1400"/>
              <a:buFont typeface="Arial"/>
              <a:buNone/>
              <a:defRPr sz="2800" b="1">
                <a:solidFill>
                  <a:schemeClr val="dk1"/>
                </a:solidFill>
              </a:defRPr>
            </a:lvl4pPr>
            <a:lvl5pPr lvl="4" indent="0">
              <a:spcBef>
                <a:spcPts val="0"/>
              </a:spcBef>
              <a:spcAft>
                <a:spcPts val="0"/>
              </a:spcAft>
              <a:buClr>
                <a:schemeClr val="dk1"/>
              </a:buClr>
              <a:buSzPts val="1400"/>
              <a:buFont typeface="Arial"/>
              <a:buNone/>
              <a:defRPr sz="2800" b="1">
                <a:solidFill>
                  <a:schemeClr val="dk1"/>
                </a:solidFill>
              </a:defRPr>
            </a:lvl5pPr>
            <a:lvl6pPr lvl="5" indent="0">
              <a:spcBef>
                <a:spcPts val="0"/>
              </a:spcBef>
              <a:spcAft>
                <a:spcPts val="0"/>
              </a:spcAft>
              <a:buClr>
                <a:schemeClr val="dk1"/>
              </a:buClr>
              <a:buSzPts val="1400"/>
              <a:buFont typeface="Arial"/>
              <a:buNone/>
              <a:defRPr sz="2800" b="1">
                <a:solidFill>
                  <a:schemeClr val="dk1"/>
                </a:solidFill>
              </a:defRPr>
            </a:lvl6pPr>
            <a:lvl7pPr lvl="6" indent="0">
              <a:spcBef>
                <a:spcPts val="0"/>
              </a:spcBef>
              <a:spcAft>
                <a:spcPts val="0"/>
              </a:spcAft>
              <a:buClr>
                <a:schemeClr val="dk1"/>
              </a:buClr>
              <a:buSzPts val="1400"/>
              <a:buFont typeface="Arial"/>
              <a:buNone/>
              <a:defRPr sz="2800" b="1">
                <a:solidFill>
                  <a:schemeClr val="dk1"/>
                </a:solidFill>
              </a:defRPr>
            </a:lvl7pPr>
            <a:lvl8pPr lvl="7" indent="0">
              <a:spcBef>
                <a:spcPts val="0"/>
              </a:spcBef>
              <a:spcAft>
                <a:spcPts val="0"/>
              </a:spcAft>
              <a:buClr>
                <a:schemeClr val="dk1"/>
              </a:buClr>
              <a:buSzPts val="1400"/>
              <a:buFont typeface="Arial"/>
              <a:buNone/>
              <a:defRPr sz="2800" b="1">
                <a:solidFill>
                  <a:schemeClr val="dk1"/>
                </a:solidFill>
              </a:defRPr>
            </a:lvl8pPr>
            <a:lvl9pPr lvl="8" indent="0">
              <a:spcBef>
                <a:spcPts val="0"/>
              </a:spcBef>
              <a:spcAft>
                <a:spcPts val="0"/>
              </a:spcAft>
              <a:buClr>
                <a:schemeClr val="dk1"/>
              </a:buClr>
              <a:buSzPts val="1400"/>
              <a:buFont typeface="Arial"/>
              <a:buNone/>
              <a:defRPr sz="2800" b="1">
                <a:solidFill>
                  <a:schemeClr val="dk1"/>
                </a:solidFill>
              </a:defRPr>
            </a:lvl9pPr>
          </a:lstStyle>
          <a:p>
            <a:endParaRPr/>
          </a:p>
        </p:txBody>
      </p:sp>
      <p:sp>
        <p:nvSpPr>
          <p:cNvPr id="67" name="Google Shape;67;p1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15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15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15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15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15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15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15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15000"/>
              </a:lnSpc>
              <a:spcBef>
                <a:spcPts val="1600"/>
              </a:spcBef>
              <a:spcAft>
                <a:spcPts val="160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37"/>
          <p:cNvSpPr txBox="1">
            <a:spLocks noGrp="1"/>
          </p:cNvSpPr>
          <p:nvPr>
            <p:ph type="title"/>
          </p:nvPr>
        </p:nvSpPr>
        <p:spPr>
          <a:xfrm>
            <a:off x="92675" y="438850"/>
            <a:ext cx="8938200" cy="1764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Font typeface="Arial"/>
              <a:buNone/>
            </a:pPr>
            <a:r>
              <a:rPr lang="en" sz="4900" dirty="0">
                <a:solidFill>
                  <a:srgbClr val="FFC425"/>
                </a:solidFill>
                <a:latin typeface="Calibri"/>
                <a:ea typeface="Calibri"/>
                <a:cs typeface="Calibri"/>
                <a:sym typeface="Calibri"/>
              </a:rPr>
              <a:t>Data Report Assignment</a:t>
            </a:r>
            <a:endParaRPr sz="4900" dirty="0">
              <a:solidFill>
                <a:srgbClr val="FFC425"/>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Font typeface="Arial"/>
              <a:buNone/>
            </a:pPr>
            <a:r>
              <a:rPr lang="en" sz="4900" dirty="0">
                <a:solidFill>
                  <a:srgbClr val="FFC425"/>
                </a:solidFill>
                <a:latin typeface="Calibri"/>
                <a:ea typeface="Calibri"/>
                <a:cs typeface="Calibri"/>
                <a:sym typeface="Calibri"/>
              </a:rPr>
              <a:t>Student Academic Data Analysis</a:t>
            </a:r>
            <a:endParaRPr sz="4900" dirty="0">
              <a:solidFill>
                <a:srgbClr val="FFC425"/>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Font typeface="Arial"/>
              <a:buNone/>
            </a:pPr>
            <a:r>
              <a:rPr lang="en" sz="3000" dirty="0">
                <a:solidFill>
                  <a:schemeClr val="dk2"/>
                </a:solidFill>
                <a:latin typeface="Calibri"/>
                <a:ea typeface="Calibri"/>
                <a:cs typeface="Calibri"/>
                <a:sym typeface="Calibri"/>
              </a:rPr>
              <a:t>Learning Enterprise </a:t>
            </a:r>
            <a:endParaRPr sz="3000" dirty="0">
              <a:solidFill>
                <a:schemeClr val="dk2"/>
              </a:solidFill>
              <a:latin typeface="Calibri"/>
              <a:ea typeface="Calibri"/>
              <a:cs typeface="Calibri"/>
              <a:sym typeface="Calibri"/>
            </a:endParaRPr>
          </a:p>
        </p:txBody>
      </p:sp>
      <p:sp>
        <p:nvSpPr>
          <p:cNvPr id="129" name="Google Shape;129;p37"/>
          <p:cNvSpPr txBox="1"/>
          <p:nvPr/>
        </p:nvSpPr>
        <p:spPr>
          <a:xfrm>
            <a:off x="6611900" y="2522525"/>
            <a:ext cx="2276100" cy="6618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endParaRPr sz="3100">
              <a:latin typeface="Calibri"/>
              <a:ea typeface="Calibri"/>
              <a:cs typeface="Calibri"/>
              <a:sym typeface="Calibri"/>
            </a:endParaRPr>
          </a:p>
        </p:txBody>
      </p:sp>
      <p:sp>
        <p:nvSpPr>
          <p:cNvPr id="130" name="Google Shape;130;p37"/>
          <p:cNvSpPr txBox="1"/>
          <p:nvPr/>
        </p:nvSpPr>
        <p:spPr>
          <a:xfrm>
            <a:off x="5601975" y="3587900"/>
            <a:ext cx="3035100" cy="123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700" i="1">
              <a:latin typeface="Calibri"/>
              <a:ea typeface="Calibri"/>
              <a:cs typeface="Calibri"/>
              <a:sym typeface="Calibri"/>
            </a:endParaRPr>
          </a:p>
          <a:p>
            <a:pPr marL="0" lvl="0" indent="0" algn="r" rtl="0">
              <a:spcBef>
                <a:spcPts val="0"/>
              </a:spcBef>
              <a:spcAft>
                <a:spcPts val="0"/>
              </a:spcAft>
              <a:buNone/>
            </a:pPr>
            <a:r>
              <a:rPr lang="en" sz="1700" i="1">
                <a:latin typeface="Calibri"/>
                <a:ea typeface="Calibri"/>
                <a:cs typeface="Calibri"/>
                <a:sym typeface="Calibri"/>
              </a:rPr>
              <a:t>Sushmitha Alagesan</a:t>
            </a:r>
            <a:endParaRPr sz="1700" i="1">
              <a:latin typeface="Calibri"/>
              <a:ea typeface="Calibri"/>
              <a:cs typeface="Calibri"/>
              <a:sym typeface="Calibri"/>
            </a:endParaRPr>
          </a:p>
          <a:p>
            <a:pPr marL="0" lvl="0" indent="0" algn="r" rtl="0">
              <a:spcBef>
                <a:spcPts val="0"/>
              </a:spcBef>
              <a:spcAft>
                <a:spcPts val="0"/>
              </a:spcAft>
              <a:buNone/>
            </a:pPr>
            <a:r>
              <a:rPr lang="en" sz="1700" i="1">
                <a:latin typeface="Calibri"/>
                <a:ea typeface="Calibri"/>
                <a:cs typeface="Calibri"/>
                <a:sym typeface="Calibri"/>
              </a:rPr>
              <a:t>Asu Id: 1223040819</a:t>
            </a:r>
            <a:endParaRPr sz="1700" i="1">
              <a:latin typeface="Calibri"/>
              <a:ea typeface="Calibri"/>
              <a:cs typeface="Calibri"/>
              <a:sym typeface="Calibri"/>
            </a:endParaRPr>
          </a:p>
          <a:p>
            <a:pPr marL="0" lvl="0" indent="0" algn="r" rtl="0">
              <a:spcBef>
                <a:spcPts val="0"/>
              </a:spcBef>
              <a:spcAft>
                <a:spcPts val="0"/>
              </a:spcAft>
              <a:buNone/>
            </a:pPr>
            <a:r>
              <a:rPr lang="en" sz="1700" i="1">
                <a:latin typeface="Calibri"/>
                <a:ea typeface="Calibri"/>
                <a:cs typeface="Calibri"/>
                <a:sym typeface="Calibri"/>
              </a:rPr>
              <a:t>Ph: 623-703-7118</a:t>
            </a:r>
            <a:endParaRPr sz="1700" i="1">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46"/>
          <p:cNvSpPr txBox="1">
            <a:spLocks noGrp="1"/>
          </p:cNvSpPr>
          <p:nvPr>
            <p:ph type="title"/>
          </p:nvPr>
        </p:nvSpPr>
        <p:spPr>
          <a:xfrm>
            <a:off x="247950" y="280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Course Performance Chart</a:t>
            </a:r>
            <a:endParaRPr/>
          </a:p>
        </p:txBody>
      </p:sp>
      <p:pic>
        <p:nvPicPr>
          <p:cNvPr id="185" name="Google Shape;185;p46" title="Points scored"/>
          <p:cNvPicPr preferRelativeResize="0"/>
          <p:nvPr/>
        </p:nvPicPr>
        <p:blipFill>
          <a:blip r:embed="rId3">
            <a:alphaModFix/>
          </a:blip>
          <a:stretch>
            <a:fillRect/>
          </a:stretch>
        </p:blipFill>
        <p:spPr>
          <a:xfrm>
            <a:off x="1285213" y="1005275"/>
            <a:ext cx="6446079" cy="39858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47"/>
          <p:cNvSpPr txBox="1">
            <a:spLocks noGrp="1"/>
          </p:cNvSpPr>
          <p:nvPr>
            <p:ph type="title"/>
          </p:nvPr>
        </p:nvSpPr>
        <p:spPr>
          <a:xfrm>
            <a:off x="247950" y="280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Course Performance Analysis</a:t>
            </a:r>
            <a:endParaRPr/>
          </a:p>
        </p:txBody>
      </p:sp>
      <p:sp>
        <p:nvSpPr>
          <p:cNvPr id="191" name="Google Shape;191;p47"/>
          <p:cNvSpPr txBox="1">
            <a:spLocks noGrp="1"/>
          </p:cNvSpPr>
          <p:nvPr>
            <p:ph type="body" idx="1"/>
          </p:nvPr>
        </p:nvSpPr>
        <p:spPr>
          <a:xfrm>
            <a:off x="310200" y="1249950"/>
            <a:ext cx="8458500" cy="35469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The highest scored course is HEP 100 with average grade score of about 0.70 then EXW 100 with average grade score of about 0.664 and HST 102 with average grade score of about 0.661</a:t>
            </a:r>
            <a:endParaRPr sz="1600">
              <a:solidFill>
                <a:schemeClr val="dk1"/>
              </a:solidFill>
              <a:latin typeface="Calibri"/>
              <a:ea typeface="Calibri"/>
              <a:cs typeface="Calibri"/>
              <a:sym typeface="Calibri"/>
            </a:endParaRPr>
          </a:p>
          <a:p>
            <a:pPr marL="457200" lvl="0" indent="-330200" algn="l" rtl="0">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The courses that has been enrolled in summer have good score when compare to other terms with an average grade score ranging between 0.35 to 0.65 and the students average score does not fall below 0.35</a:t>
            </a:r>
            <a:endParaRPr sz="1600">
              <a:solidFill>
                <a:schemeClr val="dk1"/>
              </a:solidFill>
              <a:latin typeface="Calibri"/>
              <a:ea typeface="Calibri"/>
              <a:cs typeface="Calibri"/>
              <a:sym typeface="Calibri"/>
            </a:endParaRPr>
          </a:p>
          <a:p>
            <a:pPr marL="457200" lvl="0" indent="-330200" algn="l" rtl="0">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The potential reason would be that during summer the students will have minimal work as much courses have not been enrolled so they would be concentrating more on the subjects on which they have enrolled .</a:t>
            </a:r>
            <a:endParaRPr sz="1600">
              <a:solidFill>
                <a:schemeClr val="dk1"/>
              </a:solidFill>
              <a:latin typeface="Calibri"/>
              <a:ea typeface="Calibri"/>
              <a:cs typeface="Calibri"/>
              <a:sym typeface="Calibri"/>
            </a:endParaRPr>
          </a:p>
          <a:p>
            <a:pPr marL="457200" lvl="0" indent="-330200" algn="l" rtl="0">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The course is MAT 210 with average grade score of about 0.10 is the least for which the program effectiveness has to be enhanced by monitoring and course design has to be leveraged.</a:t>
            </a:r>
            <a:endParaRPr sz="16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1700">
              <a:solidFill>
                <a:schemeClr val="dk1"/>
              </a:solidFill>
            </a:endParaRPr>
          </a:p>
          <a:p>
            <a:pPr marL="457200" lvl="0" indent="0" algn="l" rtl="0">
              <a:spcBef>
                <a:spcPts val="1600"/>
              </a:spcBef>
              <a:spcAft>
                <a:spcPts val="0"/>
              </a:spcAft>
              <a:buNone/>
            </a:pPr>
            <a:endParaRPr sz="18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
                <a:highlight>
                  <a:srgbClr val="FFC000"/>
                </a:highlight>
              </a:rPr>
              <a:t>Partnership Analysis</a:t>
            </a:r>
            <a:endParaRPr/>
          </a:p>
          <a:p>
            <a:pPr marL="0" lvl="0" indent="0" algn="l" rtl="0">
              <a:spcBef>
                <a:spcPts val="0"/>
              </a:spcBef>
              <a:spcAft>
                <a:spcPts val="0"/>
              </a:spcAft>
              <a:buNone/>
            </a:pPr>
            <a:endParaRPr/>
          </a:p>
        </p:txBody>
      </p:sp>
      <p:sp>
        <p:nvSpPr>
          <p:cNvPr id="197" name="Google Shape;197;p48"/>
          <p:cNvSpPr txBox="1">
            <a:spLocks noGrp="1"/>
          </p:cNvSpPr>
          <p:nvPr>
            <p:ph type="body" idx="1"/>
          </p:nvPr>
        </p:nvSpPr>
        <p:spPr>
          <a:xfrm>
            <a:off x="311700" y="1318375"/>
            <a:ext cx="8278200" cy="3421500"/>
          </a:xfrm>
          <a:prstGeom prst="rect">
            <a:avLst/>
          </a:prstGeom>
        </p:spPr>
        <p:txBody>
          <a:bodyPr spcFirstLastPara="1" wrap="square" lIns="91425" tIns="91425" rIns="91425" bIns="91425" anchor="t" anchorCtr="0">
            <a:noAutofit/>
          </a:bodyPr>
          <a:lstStyle/>
          <a:p>
            <a:pPr marL="457200" lvl="0" indent="-330200" algn="just" rtl="0">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Partnership analysis with academic data involves examining the relationship between an educational institution and external organizations or institutions, and can provide insights into the effectiveness of partnerships in supporting student learning and success.</a:t>
            </a:r>
            <a:endParaRPr sz="1600">
              <a:solidFill>
                <a:schemeClr val="dk1"/>
              </a:solidFill>
              <a:latin typeface="Calibri"/>
              <a:ea typeface="Calibri"/>
              <a:cs typeface="Calibri"/>
              <a:sym typeface="Calibri"/>
            </a:endParaRPr>
          </a:p>
          <a:p>
            <a:pPr marL="457200" lvl="0" indent="0" algn="just" rtl="0">
              <a:spcBef>
                <a:spcPts val="0"/>
              </a:spcBef>
              <a:spcAft>
                <a:spcPts val="0"/>
              </a:spcAft>
              <a:buNone/>
            </a:pPr>
            <a:endParaRPr sz="1600">
              <a:solidFill>
                <a:schemeClr val="dk1"/>
              </a:solidFill>
              <a:latin typeface="Calibri"/>
              <a:ea typeface="Calibri"/>
              <a:cs typeface="Calibri"/>
              <a:sym typeface="Calibri"/>
            </a:endParaRPr>
          </a:p>
          <a:p>
            <a:pPr marL="457200" lvl="0" indent="-330200" algn="just" rtl="0">
              <a:spcBef>
                <a:spcPts val="0"/>
              </a:spcBef>
              <a:spcAft>
                <a:spcPts val="0"/>
              </a:spcAft>
              <a:buClr>
                <a:schemeClr val="dk1"/>
              </a:buClr>
              <a:buSzPts val="1600"/>
              <a:buFont typeface="Calibri"/>
              <a:buChar char="●"/>
            </a:pPr>
            <a:r>
              <a:rPr lang="en" sz="1600" b="1">
                <a:solidFill>
                  <a:schemeClr val="dk1"/>
                </a:solidFill>
                <a:latin typeface="Calibri"/>
                <a:ea typeface="Calibri"/>
                <a:cs typeface="Calibri"/>
                <a:sym typeface="Calibri"/>
              </a:rPr>
              <a:t>Purpose:</a:t>
            </a:r>
            <a:r>
              <a:rPr lang="en" sz="1600">
                <a:solidFill>
                  <a:schemeClr val="dk1"/>
                </a:solidFill>
                <a:latin typeface="Calibri"/>
                <a:ea typeface="Calibri"/>
                <a:cs typeface="Calibri"/>
                <a:sym typeface="Calibri"/>
              </a:rPr>
              <a:t> Evaluating partnership effectiveness, Identifying areas for improvement, Informing decision-making, Strengthening partnerships</a:t>
            </a:r>
            <a:endParaRPr sz="1600">
              <a:solidFill>
                <a:schemeClr val="dk1"/>
              </a:solidFill>
              <a:latin typeface="Calibri"/>
              <a:ea typeface="Calibri"/>
              <a:cs typeface="Calibri"/>
              <a:sym typeface="Calibri"/>
            </a:endParaRPr>
          </a:p>
          <a:p>
            <a:pPr marL="457200" lvl="0" indent="0" algn="just" rtl="0">
              <a:spcBef>
                <a:spcPts val="0"/>
              </a:spcBef>
              <a:spcAft>
                <a:spcPts val="0"/>
              </a:spcAft>
              <a:buClr>
                <a:schemeClr val="dk1"/>
              </a:buClr>
              <a:buSzPts val="1100"/>
              <a:buFont typeface="Arial"/>
              <a:buNone/>
            </a:pPr>
            <a:endParaRPr sz="1600">
              <a:solidFill>
                <a:schemeClr val="dk1"/>
              </a:solidFill>
              <a:latin typeface="Calibri"/>
              <a:ea typeface="Calibri"/>
              <a:cs typeface="Calibri"/>
              <a:sym typeface="Calibri"/>
            </a:endParaRPr>
          </a:p>
          <a:p>
            <a:pPr marL="457200" lvl="0" indent="-330200" algn="just" rtl="0">
              <a:spcBef>
                <a:spcPts val="0"/>
              </a:spcBef>
              <a:spcAft>
                <a:spcPts val="0"/>
              </a:spcAft>
              <a:buClr>
                <a:schemeClr val="dk1"/>
              </a:buClr>
              <a:buSzPts val="1600"/>
              <a:buFont typeface="Calibri"/>
              <a:buChar char="●"/>
            </a:pPr>
            <a:r>
              <a:rPr lang="en" sz="1600" b="1">
                <a:solidFill>
                  <a:schemeClr val="dk1"/>
                </a:solidFill>
                <a:latin typeface="Calibri"/>
                <a:ea typeface="Calibri"/>
                <a:cs typeface="Calibri"/>
                <a:sym typeface="Calibri"/>
              </a:rPr>
              <a:t>Queries: </a:t>
            </a:r>
            <a:endParaRPr sz="1600" b="1">
              <a:solidFill>
                <a:schemeClr val="dk1"/>
              </a:solidFill>
              <a:latin typeface="Calibri"/>
              <a:ea typeface="Calibri"/>
              <a:cs typeface="Calibri"/>
              <a:sym typeface="Calibri"/>
            </a:endParaRPr>
          </a:p>
          <a:p>
            <a:pPr marL="914400" lvl="2" indent="0" algn="just" rtl="0">
              <a:spcBef>
                <a:spcPts val="0"/>
              </a:spcBef>
              <a:spcAft>
                <a:spcPts val="0"/>
              </a:spcAft>
              <a:buClr>
                <a:schemeClr val="dk1"/>
              </a:buClr>
              <a:buSzPts val="1600"/>
              <a:buFont typeface="Calibri"/>
              <a:buNone/>
            </a:pPr>
            <a:r>
              <a:rPr lang="en" sz="1600">
                <a:solidFill>
                  <a:schemeClr val="dk1"/>
                </a:solidFill>
                <a:latin typeface="Calibri"/>
                <a:ea typeface="Calibri"/>
                <a:cs typeface="Calibri"/>
                <a:sym typeface="Calibri"/>
              </a:rPr>
              <a:t>Which partnerships are most effective in promoting student success? </a:t>
            </a:r>
            <a:endParaRPr sz="1600">
              <a:solidFill>
                <a:schemeClr val="dk1"/>
              </a:solidFill>
              <a:latin typeface="Calibri"/>
              <a:ea typeface="Calibri"/>
              <a:cs typeface="Calibri"/>
              <a:sym typeface="Calibri"/>
            </a:endParaRPr>
          </a:p>
          <a:p>
            <a:pPr marL="914400" lvl="2" indent="0" algn="just" rtl="0">
              <a:spcBef>
                <a:spcPts val="0"/>
              </a:spcBef>
              <a:spcAft>
                <a:spcPts val="0"/>
              </a:spcAft>
              <a:buClr>
                <a:schemeClr val="dk1"/>
              </a:buClr>
              <a:buSzPts val="1600"/>
              <a:buFont typeface="Calibri"/>
              <a:buNone/>
            </a:pPr>
            <a:r>
              <a:rPr lang="en" sz="1600">
                <a:solidFill>
                  <a:schemeClr val="dk1"/>
                </a:solidFill>
                <a:latin typeface="Calibri"/>
                <a:ea typeface="Calibri"/>
                <a:cs typeface="Calibri"/>
                <a:sym typeface="Calibri"/>
              </a:rPr>
              <a:t>What are the characteristics of successful partnerships? </a:t>
            </a:r>
            <a:endParaRPr sz="1600">
              <a:solidFill>
                <a:schemeClr val="dk1"/>
              </a:solidFill>
              <a:latin typeface="Calibri"/>
              <a:ea typeface="Calibri"/>
              <a:cs typeface="Calibri"/>
              <a:sym typeface="Calibri"/>
            </a:endParaRPr>
          </a:p>
          <a:p>
            <a:pPr marL="914400" lvl="2" indent="0" algn="just" rtl="0">
              <a:spcBef>
                <a:spcPts val="0"/>
              </a:spcBef>
              <a:spcAft>
                <a:spcPts val="0"/>
              </a:spcAft>
              <a:buClr>
                <a:schemeClr val="dk1"/>
              </a:buClr>
              <a:buSzPts val="1600"/>
              <a:buFont typeface="Calibri"/>
              <a:buNone/>
            </a:pPr>
            <a:r>
              <a:rPr lang="en" sz="1600">
                <a:solidFill>
                  <a:schemeClr val="dk1"/>
                </a:solidFill>
                <a:latin typeface="Calibri"/>
                <a:ea typeface="Calibri"/>
                <a:cs typeface="Calibri"/>
                <a:sym typeface="Calibri"/>
              </a:rPr>
              <a:t>How can partnerships be improved to better support student success?</a:t>
            </a:r>
            <a:endParaRPr sz="1300">
              <a:latin typeface="Calibri"/>
              <a:ea typeface="Calibri"/>
              <a:cs typeface="Calibri"/>
              <a:sym typeface="Calibri"/>
            </a:endParaRPr>
          </a:p>
          <a:p>
            <a:pPr marL="457200" lvl="0" indent="0" algn="just" rtl="0">
              <a:spcBef>
                <a:spcPts val="0"/>
              </a:spcBef>
              <a:spcAft>
                <a:spcPts val="1600"/>
              </a:spcAft>
              <a:buNone/>
            </a:pPr>
            <a:endParaRPr sz="15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49"/>
          <p:cNvSpPr txBox="1">
            <a:spLocks noGrp="1"/>
          </p:cNvSpPr>
          <p:nvPr>
            <p:ph type="title"/>
          </p:nvPr>
        </p:nvSpPr>
        <p:spPr>
          <a:xfrm>
            <a:off x="247950" y="280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Partnership Analysis</a:t>
            </a:r>
            <a:endParaRPr/>
          </a:p>
        </p:txBody>
      </p:sp>
      <p:pic>
        <p:nvPicPr>
          <p:cNvPr id="203" name="Google Shape;203;p49" title="Points scored"/>
          <p:cNvPicPr preferRelativeResize="0"/>
          <p:nvPr/>
        </p:nvPicPr>
        <p:blipFill>
          <a:blip r:embed="rId3">
            <a:alphaModFix/>
          </a:blip>
          <a:stretch>
            <a:fillRect/>
          </a:stretch>
        </p:blipFill>
        <p:spPr>
          <a:xfrm>
            <a:off x="1348963" y="948275"/>
            <a:ext cx="6446079" cy="39858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
                <a:highlight>
                  <a:srgbClr val="FFC000"/>
                </a:highlight>
              </a:rPr>
              <a:t>Partnership Analysis</a:t>
            </a:r>
            <a:endParaRPr/>
          </a:p>
          <a:p>
            <a:pPr marL="0" lvl="0" indent="0" algn="l" rtl="0">
              <a:spcBef>
                <a:spcPts val="0"/>
              </a:spcBef>
              <a:spcAft>
                <a:spcPts val="0"/>
              </a:spcAft>
              <a:buNone/>
            </a:pPr>
            <a:endParaRPr/>
          </a:p>
        </p:txBody>
      </p:sp>
      <p:sp>
        <p:nvSpPr>
          <p:cNvPr id="209" name="Google Shape;209;p50"/>
          <p:cNvSpPr txBox="1">
            <a:spLocks noGrp="1"/>
          </p:cNvSpPr>
          <p:nvPr>
            <p:ph type="body" idx="1"/>
          </p:nvPr>
        </p:nvSpPr>
        <p:spPr>
          <a:xfrm>
            <a:off x="311700" y="1017725"/>
            <a:ext cx="8278200" cy="3391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sz="1500">
              <a:latin typeface="Calibri"/>
              <a:ea typeface="Calibri"/>
              <a:cs typeface="Calibri"/>
              <a:sym typeface="Calibri"/>
            </a:endParaRPr>
          </a:p>
          <a:p>
            <a:pPr marL="457200" lvl="0" indent="-330200" algn="just" rtl="0">
              <a:spcBef>
                <a:spcPts val="0"/>
              </a:spcBef>
              <a:spcAft>
                <a:spcPts val="0"/>
              </a:spcAft>
              <a:buSzPts val="1600"/>
              <a:buFont typeface="Calibri"/>
              <a:buChar char="●"/>
            </a:pPr>
            <a:r>
              <a:rPr lang="en" sz="1600">
                <a:latin typeface="Calibri"/>
                <a:ea typeface="Calibri"/>
                <a:cs typeface="Calibri"/>
                <a:sym typeface="Calibri"/>
              </a:rPr>
              <a:t>The inferences are made by analysing the partners association with students.</a:t>
            </a:r>
            <a:endParaRPr sz="1600">
              <a:latin typeface="Calibri"/>
              <a:ea typeface="Calibri"/>
              <a:cs typeface="Calibri"/>
              <a:sym typeface="Calibri"/>
            </a:endParaRPr>
          </a:p>
          <a:p>
            <a:pPr marL="457200" lvl="0" indent="-330200" algn="just" rtl="0">
              <a:spcBef>
                <a:spcPts val="0"/>
              </a:spcBef>
              <a:spcAft>
                <a:spcPts val="0"/>
              </a:spcAft>
              <a:buSzPts val="1600"/>
              <a:buFont typeface="Calibri"/>
              <a:buChar char="●"/>
            </a:pPr>
            <a:r>
              <a:rPr lang="en" sz="1600">
                <a:latin typeface="Calibri"/>
                <a:ea typeface="Calibri"/>
                <a:cs typeface="Calibri"/>
                <a:sym typeface="Calibri"/>
              </a:rPr>
              <a:t>Highly engaged partner is Acorn College with 90.6% engagement with students.</a:t>
            </a:r>
            <a:endParaRPr sz="1600">
              <a:latin typeface="Calibri"/>
              <a:ea typeface="Calibri"/>
              <a:cs typeface="Calibri"/>
              <a:sym typeface="Calibri"/>
            </a:endParaRPr>
          </a:p>
          <a:p>
            <a:pPr marL="457200" lvl="0" indent="-330200" algn="just" rtl="0">
              <a:spcBef>
                <a:spcPts val="0"/>
              </a:spcBef>
              <a:spcAft>
                <a:spcPts val="0"/>
              </a:spcAft>
              <a:buSzPts val="1600"/>
              <a:buFont typeface="Calibri"/>
              <a:buChar char="●"/>
            </a:pPr>
            <a:r>
              <a:rPr lang="en" sz="1600">
                <a:latin typeface="Calibri"/>
                <a:ea typeface="Calibri"/>
                <a:cs typeface="Calibri"/>
                <a:sym typeface="Calibri"/>
              </a:rPr>
              <a:t>The second most engaged partner is Lucerne Corp with 8.0% engagement with students.</a:t>
            </a:r>
            <a:endParaRPr sz="1600">
              <a:latin typeface="Calibri"/>
              <a:ea typeface="Calibri"/>
              <a:cs typeface="Calibri"/>
              <a:sym typeface="Calibri"/>
            </a:endParaRPr>
          </a:p>
          <a:p>
            <a:pPr marL="457200" lvl="0" indent="-330200" algn="just" rtl="0">
              <a:spcBef>
                <a:spcPts val="0"/>
              </a:spcBef>
              <a:spcAft>
                <a:spcPts val="0"/>
              </a:spcAft>
              <a:buSzPts val="1600"/>
              <a:buFont typeface="Calibri"/>
              <a:buChar char="●"/>
            </a:pPr>
            <a:r>
              <a:rPr lang="en" sz="1600">
                <a:latin typeface="Calibri"/>
                <a:ea typeface="Calibri"/>
                <a:cs typeface="Calibri"/>
                <a:sym typeface="Calibri"/>
              </a:rPr>
              <a:t>The least engaged partner is Advanced youth with 1.4% engagement with students.</a:t>
            </a:r>
            <a:endParaRPr sz="1600">
              <a:latin typeface="Calibri"/>
              <a:ea typeface="Calibri"/>
              <a:cs typeface="Calibri"/>
              <a:sym typeface="Calibri"/>
            </a:endParaRPr>
          </a:p>
          <a:p>
            <a:pPr marL="457200" lvl="0" indent="-330200" algn="just" rtl="0">
              <a:spcBef>
                <a:spcPts val="0"/>
              </a:spcBef>
              <a:spcAft>
                <a:spcPts val="0"/>
              </a:spcAft>
              <a:buSzPts val="1600"/>
              <a:buFont typeface="Calibri"/>
              <a:buChar char="●"/>
            </a:pPr>
            <a:r>
              <a:rPr lang="en" sz="1600">
                <a:latin typeface="Calibri"/>
                <a:ea typeface="Calibri"/>
                <a:cs typeface="Calibri"/>
                <a:sym typeface="Calibri"/>
              </a:rPr>
              <a:t>But the gap between the engagement of </a:t>
            </a:r>
            <a:r>
              <a:rPr lang="en" sz="1600">
                <a:solidFill>
                  <a:schemeClr val="dk1"/>
                </a:solidFill>
                <a:latin typeface="Calibri"/>
                <a:ea typeface="Calibri"/>
                <a:cs typeface="Calibri"/>
                <a:sym typeface="Calibri"/>
              </a:rPr>
              <a:t>Acorn College and Lucerne Corp is very high.</a:t>
            </a:r>
            <a:endParaRPr sz="1600">
              <a:solidFill>
                <a:schemeClr val="dk1"/>
              </a:solidFill>
              <a:latin typeface="Calibri"/>
              <a:ea typeface="Calibri"/>
              <a:cs typeface="Calibri"/>
              <a:sym typeface="Calibri"/>
            </a:endParaRPr>
          </a:p>
          <a:p>
            <a:pPr marL="457200" lvl="0" indent="-330200" algn="just" rtl="0">
              <a:spcBef>
                <a:spcPts val="0"/>
              </a:spcBef>
              <a:spcAft>
                <a:spcPts val="0"/>
              </a:spcAft>
              <a:buSzPts val="1600"/>
              <a:buFont typeface="Calibri"/>
              <a:buChar char="●"/>
            </a:pPr>
            <a:r>
              <a:rPr lang="en" sz="1600">
                <a:solidFill>
                  <a:schemeClr val="dk1"/>
                </a:solidFill>
                <a:latin typeface="Calibri"/>
                <a:ea typeface="Calibri"/>
                <a:cs typeface="Calibri"/>
                <a:sym typeface="Calibri"/>
              </a:rPr>
              <a:t>So the partnership effectiveness has to be monitored with Acorn College and identify the areas for improvement with other partners to strengthen the partnerships</a:t>
            </a:r>
            <a:endParaRPr sz="1600">
              <a:solidFill>
                <a:schemeClr val="dk1"/>
              </a:solidFill>
              <a:latin typeface="Calibri"/>
              <a:ea typeface="Calibri"/>
              <a:cs typeface="Calibri"/>
              <a:sym typeface="Calibri"/>
            </a:endParaRPr>
          </a:p>
          <a:p>
            <a:pPr marL="457200" lvl="0" indent="0" algn="just" rtl="0">
              <a:spcBef>
                <a:spcPts val="1600"/>
              </a:spcBef>
              <a:spcAft>
                <a:spcPts val="0"/>
              </a:spcAft>
              <a:buNone/>
            </a:pPr>
            <a:endParaRPr sz="1500">
              <a:latin typeface="Calibri"/>
              <a:ea typeface="Calibri"/>
              <a:cs typeface="Calibri"/>
              <a:sym typeface="Calibri"/>
            </a:endParaRPr>
          </a:p>
          <a:p>
            <a:pPr marL="457200" lvl="0" indent="0" algn="just" rtl="0">
              <a:spcBef>
                <a:spcPts val="1600"/>
              </a:spcBef>
              <a:spcAft>
                <a:spcPts val="1600"/>
              </a:spcAft>
              <a:buNone/>
            </a:pPr>
            <a:endParaRPr sz="15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
                <a:highlight>
                  <a:srgbClr val="FFC000"/>
                </a:highlight>
              </a:rPr>
              <a:t>Temporal Analysis</a:t>
            </a:r>
            <a:endParaRPr/>
          </a:p>
          <a:p>
            <a:pPr marL="0" lvl="0" indent="0" algn="l" rtl="0">
              <a:spcBef>
                <a:spcPts val="0"/>
              </a:spcBef>
              <a:spcAft>
                <a:spcPts val="0"/>
              </a:spcAft>
              <a:buNone/>
            </a:pPr>
            <a:endParaRPr/>
          </a:p>
        </p:txBody>
      </p:sp>
      <p:sp>
        <p:nvSpPr>
          <p:cNvPr id="215" name="Google Shape;215;p51"/>
          <p:cNvSpPr txBox="1">
            <a:spLocks noGrp="1"/>
          </p:cNvSpPr>
          <p:nvPr>
            <p:ph type="body" idx="1"/>
          </p:nvPr>
        </p:nvSpPr>
        <p:spPr>
          <a:xfrm>
            <a:off x="311700" y="1017725"/>
            <a:ext cx="8278200" cy="3391500"/>
          </a:xfrm>
          <a:prstGeom prst="rect">
            <a:avLst/>
          </a:prstGeom>
        </p:spPr>
        <p:txBody>
          <a:bodyPr spcFirstLastPara="1" wrap="square" lIns="91425" tIns="91425" rIns="91425" bIns="91425" anchor="t" anchorCtr="0">
            <a:noAutofit/>
          </a:bodyPr>
          <a:lstStyle/>
          <a:p>
            <a:pPr marL="457200" lvl="0" indent="-330200" algn="just" rtl="0">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Time series analysis of academic data involves analyzing data over time, often with the goal of identifying trends, patterns, or changes in student performance or other academic indicators. </a:t>
            </a:r>
            <a:endParaRPr sz="1600">
              <a:solidFill>
                <a:schemeClr val="dk1"/>
              </a:solidFill>
              <a:latin typeface="Calibri"/>
              <a:ea typeface="Calibri"/>
              <a:cs typeface="Calibri"/>
              <a:sym typeface="Calibri"/>
            </a:endParaRPr>
          </a:p>
          <a:p>
            <a:pPr marL="0" lvl="0" indent="0" algn="just" rtl="0">
              <a:spcBef>
                <a:spcPts val="0"/>
              </a:spcBef>
              <a:spcAft>
                <a:spcPts val="0"/>
              </a:spcAft>
              <a:buNone/>
            </a:pPr>
            <a:endParaRPr sz="1600">
              <a:solidFill>
                <a:schemeClr val="dk1"/>
              </a:solidFill>
              <a:latin typeface="Calibri"/>
              <a:ea typeface="Calibri"/>
              <a:cs typeface="Calibri"/>
              <a:sym typeface="Calibri"/>
            </a:endParaRPr>
          </a:p>
          <a:p>
            <a:pPr marL="457200" lvl="0" indent="-330200" algn="just" rtl="0">
              <a:spcBef>
                <a:spcPts val="0"/>
              </a:spcBef>
              <a:spcAft>
                <a:spcPts val="0"/>
              </a:spcAft>
              <a:buClr>
                <a:schemeClr val="dk1"/>
              </a:buClr>
              <a:buSzPts val="1600"/>
              <a:buFont typeface="Calibri"/>
              <a:buChar char="●"/>
            </a:pPr>
            <a:r>
              <a:rPr lang="en" sz="1600" b="1">
                <a:solidFill>
                  <a:schemeClr val="dk1"/>
                </a:solidFill>
                <a:latin typeface="Calibri"/>
                <a:ea typeface="Calibri"/>
                <a:cs typeface="Calibri"/>
                <a:sym typeface="Calibri"/>
              </a:rPr>
              <a:t>Purpose:</a:t>
            </a:r>
            <a:r>
              <a:rPr lang="en" sz="1600">
                <a:solidFill>
                  <a:schemeClr val="dk1"/>
                </a:solidFill>
                <a:latin typeface="Calibri"/>
                <a:ea typeface="Calibri"/>
                <a:cs typeface="Calibri"/>
                <a:sym typeface="Calibri"/>
              </a:rPr>
              <a:t> Identifying trends in student performance, Evaluating the effectiveness of interventions, Forecasting future performance, Identifying patterns and anomalies, Identifying patterns and anomalies</a:t>
            </a:r>
            <a:endParaRPr sz="1600">
              <a:solidFill>
                <a:schemeClr val="dk1"/>
              </a:solidFill>
              <a:latin typeface="Calibri"/>
              <a:ea typeface="Calibri"/>
              <a:cs typeface="Calibri"/>
              <a:sym typeface="Calibri"/>
            </a:endParaRPr>
          </a:p>
          <a:p>
            <a:pPr marL="0" lvl="0" indent="0" algn="just" rtl="0">
              <a:spcBef>
                <a:spcPts val="0"/>
              </a:spcBef>
              <a:spcAft>
                <a:spcPts val="0"/>
              </a:spcAft>
              <a:buNone/>
            </a:pPr>
            <a:endParaRPr sz="1600">
              <a:solidFill>
                <a:schemeClr val="dk1"/>
              </a:solidFill>
              <a:latin typeface="Calibri"/>
              <a:ea typeface="Calibri"/>
              <a:cs typeface="Calibri"/>
              <a:sym typeface="Calibri"/>
            </a:endParaRPr>
          </a:p>
          <a:p>
            <a:pPr marL="457200" lvl="0" indent="-330200" algn="just" rtl="0">
              <a:spcBef>
                <a:spcPts val="0"/>
              </a:spcBef>
              <a:spcAft>
                <a:spcPts val="0"/>
              </a:spcAft>
              <a:buClr>
                <a:schemeClr val="dk1"/>
              </a:buClr>
              <a:buSzPts val="1600"/>
              <a:buFont typeface="Calibri"/>
              <a:buChar char="●"/>
            </a:pPr>
            <a:r>
              <a:rPr lang="en" sz="1600" b="1">
                <a:solidFill>
                  <a:schemeClr val="dk1"/>
                </a:solidFill>
                <a:latin typeface="Calibri"/>
                <a:ea typeface="Calibri"/>
                <a:cs typeface="Calibri"/>
                <a:sym typeface="Calibri"/>
              </a:rPr>
              <a:t>Queries: </a:t>
            </a:r>
            <a:endParaRPr sz="1600" b="1">
              <a:solidFill>
                <a:schemeClr val="dk1"/>
              </a:solidFill>
              <a:latin typeface="Calibri"/>
              <a:ea typeface="Calibri"/>
              <a:cs typeface="Calibri"/>
              <a:sym typeface="Calibri"/>
            </a:endParaRPr>
          </a:p>
          <a:p>
            <a:pPr marL="914400" lvl="2" indent="0" algn="just" rtl="0">
              <a:spcBef>
                <a:spcPts val="0"/>
              </a:spcBef>
              <a:spcAft>
                <a:spcPts val="0"/>
              </a:spcAft>
              <a:buClr>
                <a:schemeClr val="dk1"/>
              </a:buClr>
              <a:buSzPts val="1600"/>
              <a:buFont typeface="Calibri"/>
              <a:buNone/>
            </a:pPr>
            <a:r>
              <a:rPr lang="en" sz="1600">
                <a:solidFill>
                  <a:schemeClr val="dk1"/>
                </a:solidFill>
                <a:latin typeface="Calibri"/>
                <a:ea typeface="Calibri"/>
                <a:cs typeface="Calibri"/>
                <a:sym typeface="Calibri"/>
              </a:rPr>
              <a:t>How have student outcomes changed over time, and what factors have contributed to these changes?</a:t>
            </a:r>
            <a:endParaRPr sz="1600">
              <a:solidFill>
                <a:schemeClr val="dk1"/>
              </a:solidFill>
              <a:latin typeface="Calibri"/>
              <a:ea typeface="Calibri"/>
              <a:cs typeface="Calibri"/>
              <a:sym typeface="Calibri"/>
            </a:endParaRPr>
          </a:p>
          <a:p>
            <a:pPr marL="914400" lvl="2" indent="0" algn="just" rtl="0">
              <a:spcBef>
                <a:spcPts val="0"/>
              </a:spcBef>
              <a:spcAft>
                <a:spcPts val="0"/>
              </a:spcAft>
              <a:buClr>
                <a:schemeClr val="dk1"/>
              </a:buClr>
              <a:buSzPts val="1600"/>
              <a:buFont typeface="Calibri"/>
              <a:buNone/>
            </a:pPr>
            <a:r>
              <a:rPr lang="en" sz="1600">
                <a:solidFill>
                  <a:schemeClr val="dk1"/>
                </a:solidFill>
                <a:latin typeface="Calibri"/>
                <a:ea typeface="Calibri"/>
                <a:cs typeface="Calibri"/>
                <a:sym typeface="Calibri"/>
              </a:rPr>
              <a:t>How have funding levels changed over time, and what impact has this had on program outcomes? </a:t>
            </a:r>
            <a:endParaRPr sz="1600">
              <a:solidFill>
                <a:schemeClr val="dk1"/>
              </a:solidFill>
              <a:latin typeface="Calibri"/>
              <a:ea typeface="Calibri"/>
              <a:cs typeface="Calibri"/>
              <a:sym typeface="Calibri"/>
            </a:endParaRPr>
          </a:p>
          <a:p>
            <a:pPr marL="914400" lvl="2" indent="0" algn="just" rtl="0">
              <a:spcBef>
                <a:spcPts val="0"/>
              </a:spcBef>
              <a:spcAft>
                <a:spcPts val="0"/>
              </a:spcAft>
              <a:buClr>
                <a:schemeClr val="dk1"/>
              </a:buClr>
              <a:buSzPts val="1600"/>
              <a:buFont typeface="Calibri"/>
              <a:buNone/>
            </a:pPr>
            <a:r>
              <a:rPr lang="en" sz="1600">
                <a:solidFill>
                  <a:schemeClr val="dk1"/>
                </a:solidFill>
                <a:latin typeface="Calibri"/>
                <a:ea typeface="Calibri"/>
                <a:cs typeface="Calibri"/>
                <a:sym typeface="Calibri"/>
              </a:rPr>
              <a:t>How can time series analysis data be used to inform strategic planning efforts?</a:t>
            </a:r>
            <a:endParaRPr sz="1600">
              <a:latin typeface="Calibri"/>
              <a:ea typeface="Calibri"/>
              <a:cs typeface="Calibri"/>
              <a:sym typeface="Calibri"/>
            </a:endParaRPr>
          </a:p>
          <a:p>
            <a:pPr marL="457200" lvl="0" indent="0" algn="just" rtl="0">
              <a:spcBef>
                <a:spcPts val="0"/>
              </a:spcBef>
              <a:spcAft>
                <a:spcPts val="1600"/>
              </a:spcAft>
              <a:buNone/>
            </a:pPr>
            <a:endParaRPr sz="15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52"/>
          <p:cNvSpPr txBox="1">
            <a:spLocks noGrp="1"/>
          </p:cNvSpPr>
          <p:nvPr>
            <p:ph type="title"/>
          </p:nvPr>
        </p:nvSpPr>
        <p:spPr>
          <a:xfrm>
            <a:off x="247950" y="280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Temporal Analysis</a:t>
            </a:r>
            <a:endParaRPr/>
          </a:p>
        </p:txBody>
      </p:sp>
      <p:pic>
        <p:nvPicPr>
          <p:cNvPr id="221" name="Google Shape;221;p52" title="Points scored"/>
          <p:cNvPicPr preferRelativeResize="0"/>
          <p:nvPr/>
        </p:nvPicPr>
        <p:blipFill>
          <a:blip r:embed="rId3">
            <a:alphaModFix/>
          </a:blip>
          <a:stretch>
            <a:fillRect/>
          </a:stretch>
        </p:blipFill>
        <p:spPr>
          <a:xfrm>
            <a:off x="1348963" y="925425"/>
            <a:ext cx="6446079" cy="39858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Temporal Analysis</a:t>
            </a:r>
            <a:endParaRPr/>
          </a:p>
        </p:txBody>
      </p:sp>
      <p:sp>
        <p:nvSpPr>
          <p:cNvPr id="227" name="Google Shape;227;p53"/>
          <p:cNvSpPr txBox="1">
            <a:spLocks noGrp="1"/>
          </p:cNvSpPr>
          <p:nvPr>
            <p:ph type="body" idx="1"/>
          </p:nvPr>
        </p:nvSpPr>
        <p:spPr>
          <a:xfrm>
            <a:off x="311700" y="1017725"/>
            <a:ext cx="8278200" cy="3391500"/>
          </a:xfrm>
          <a:prstGeom prst="rect">
            <a:avLst/>
          </a:prstGeom>
        </p:spPr>
        <p:txBody>
          <a:bodyPr spcFirstLastPara="1" wrap="square" lIns="91425" tIns="91425" rIns="91425" bIns="91425" anchor="t" anchorCtr="0">
            <a:noAutofit/>
          </a:bodyPr>
          <a:lstStyle/>
          <a:p>
            <a:pPr marL="457200" lvl="0" indent="0" algn="just" rtl="0">
              <a:spcBef>
                <a:spcPts val="0"/>
              </a:spcBef>
              <a:spcAft>
                <a:spcPts val="0"/>
              </a:spcAft>
              <a:buNone/>
            </a:pPr>
            <a:r>
              <a:rPr lang="en" sz="1500">
                <a:latin typeface="Calibri"/>
                <a:ea typeface="Calibri"/>
                <a:cs typeface="Calibri"/>
                <a:sym typeface="Calibri"/>
              </a:rPr>
              <a:t>Highly enrolled course is found to be ASM 246 in the month of August and the least enrolled course ENG 102 is in the month of october. </a:t>
            </a:r>
            <a:endParaRPr sz="1500">
              <a:latin typeface="Calibri"/>
              <a:ea typeface="Calibri"/>
              <a:cs typeface="Calibri"/>
              <a:sym typeface="Calibri"/>
            </a:endParaRPr>
          </a:p>
          <a:p>
            <a:pPr marL="457200" lvl="0" indent="0" algn="just" rtl="0">
              <a:spcBef>
                <a:spcPts val="1600"/>
              </a:spcBef>
              <a:spcAft>
                <a:spcPts val="0"/>
              </a:spcAft>
              <a:buNone/>
            </a:pPr>
            <a:r>
              <a:rPr lang="en" sz="1500">
                <a:latin typeface="Calibri"/>
                <a:ea typeface="Calibri"/>
                <a:cs typeface="Calibri"/>
                <a:sym typeface="Calibri"/>
              </a:rPr>
              <a:t>There has been a stabilization for the course CSE 110 in the month March-April. This is because the enrollment dates are opened for the entire month.</a:t>
            </a:r>
            <a:endParaRPr sz="1500">
              <a:latin typeface="Calibri"/>
              <a:ea typeface="Calibri"/>
              <a:cs typeface="Calibri"/>
              <a:sym typeface="Calibri"/>
            </a:endParaRPr>
          </a:p>
          <a:p>
            <a:pPr marL="457200" lvl="0" indent="0" algn="just" rtl="0">
              <a:spcBef>
                <a:spcPts val="1600"/>
              </a:spcBef>
              <a:spcAft>
                <a:spcPts val="1600"/>
              </a:spcAft>
              <a:buNone/>
            </a:pPr>
            <a:r>
              <a:rPr lang="en" sz="1500">
                <a:latin typeface="Calibri"/>
                <a:ea typeface="Calibri"/>
                <a:cs typeface="Calibri"/>
                <a:sym typeface="Calibri"/>
              </a:rPr>
              <a:t> </a:t>
            </a:r>
            <a:endParaRPr sz="15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Enrollment Analysis</a:t>
            </a:r>
            <a:endParaRPr/>
          </a:p>
        </p:txBody>
      </p:sp>
      <p:sp>
        <p:nvSpPr>
          <p:cNvPr id="233" name="Google Shape;233;p54"/>
          <p:cNvSpPr txBox="1">
            <a:spLocks noGrp="1"/>
          </p:cNvSpPr>
          <p:nvPr>
            <p:ph type="body" idx="1"/>
          </p:nvPr>
        </p:nvSpPr>
        <p:spPr>
          <a:xfrm>
            <a:off x="311700" y="1204825"/>
            <a:ext cx="8293800" cy="320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Calibri"/>
                <a:ea typeface="Calibri"/>
                <a:cs typeface="Calibri"/>
                <a:sym typeface="Calibri"/>
              </a:rPr>
              <a:t>Type of enrollment data analysis involves examining data related to how students enroll in courses, including the mode of enrollment, the timing of enrollment, and other factors that may impact student success.</a:t>
            </a:r>
            <a:endParaRPr sz="1600">
              <a:latin typeface="Calibri"/>
              <a:ea typeface="Calibri"/>
              <a:cs typeface="Calibri"/>
              <a:sym typeface="Calibri"/>
            </a:endParaRPr>
          </a:p>
          <a:p>
            <a:pPr marL="0" lvl="0" indent="0" algn="l" rtl="0">
              <a:spcBef>
                <a:spcPts val="1600"/>
              </a:spcBef>
              <a:spcAft>
                <a:spcPts val="0"/>
              </a:spcAft>
              <a:buNone/>
            </a:pPr>
            <a:r>
              <a:rPr lang="en" sz="1600" b="1">
                <a:latin typeface="Calibri"/>
                <a:ea typeface="Calibri"/>
                <a:cs typeface="Calibri"/>
                <a:sym typeface="Calibri"/>
              </a:rPr>
              <a:t>Purpose: </a:t>
            </a:r>
            <a:r>
              <a:rPr lang="en" sz="1600">
                <a:latin typeface="Calibri"/>
                <a:ea typeface="Calibri"/>
                <a:cs typeface="Calibri"/>
                <a:sym typeface="Calibri"/>
              </a:rPr>
              <a:t>Identifying enrollment patterns, Evaluating the effectiveness of enrollment interventions, Assessing the impact of enrollment factors on student success, Informing program design, Supporting strategic planning.</a:t>
            </a:r>
            <a:endParaRPr sz="1600">
              <a:latin typeface="Calibri"/>
              <a:ea typeface="Calibri"/>
              <a:cs typeface="Calibri"/>
              <a:sym typeface="Calibri"/>
            </a:endParaRPr>
          </a:p>
          <a:p>
            <a:pPr marL="0" lvl="0" indent="0" algn="l" rtl="0">
              <a:lnSpc>
                <a:spcPct val="100000"/>
              </a:lnSpc>
              <a:spcBef>
                <a:spcPts val="1600"/>
              </a:spcBef>
              <a:spcAft>
                <a:spcPts val="0"/>
              </a:spcAft>
              <a:buNone/>
            </a:pPr>
            <a:r>
              <a:rPr lang="en" sz="1600" b="1">
                <a:latin typeface="Calibri"/>
                <a:ea typeface="Calibri"/>
                <a:cs typeface="Calibri"/>
                <a:sym typeface="Calibri"/>
              </a:rPr>
              <a:t>Queries:</a:t>
            </a:r>
            <a:endParaRPr sz="1600" b="1">
              <a:latin typeface="Calibri"/>
              <a:ea typeface="Calibri"/>
              <a:cs typeface="Calibri"/>
              <a:sym typeface="Calibri"/>
            </a:endParaRPr>
          </a:p>
          <a:p>
            <a:pPr marL="457200" lvl="0" indent="0" algn="l" rtl="0">
              <a:lnSpc>
                <a:spcPct val="100000"/>
              </a:lnSpc>
              <a:spcBef>
                <a:spcPts val="1600"/>
              </a:spcBef>
              <a:spcAft>
                <a:spcPts val="0"/>
              </a:spcAft>
              <a:buNone/>
            </a:pPr>
            <a:r>
              <a:rPr lang="en" sz="1600">
                <a:solidFill>
                  <a:schemeClr val="dk1"/>
                </a:solidFill>
                <a:latin typeface="Calibri"/>
                <a:ea typeface="Calibri"/>
                <a:cs typeface="Calibri"/>
                <a:sym typeface="Calibri"/>
              </a:rPr>
              <a:t>How many students are enrolling in particular courses or programs, and how does this                enrollment vary over time? </a:t>
            </a:r>
            <a:endParaRPr sz="1600">
              <a:solidFill>
                <a:schemeClr val="dk1"/>
              </a:solidFill>
              <a:latin typeface="Calibri"/>
              <a:ea typeface="Calibri"/>
              <a:cs typeface="Calibri"/>
              <a:sym typeface="Calibri"/>
            </a:endParaRPr>
          </a:p>
          <a:p>
            <a:pPr marL="0" lvl="0" indent="457200" algn="l" rtl="0">
              <a:lnSpc>
                <a:spcPct val="100000"/>
              </a:lnSpc>
              <a:spcBef>
                <a:spcPts val="0"/>
              </a:spcBef>
              <a:spcAft>
                <a:spcPts val="0"/>
              </a:spcAft>
              <a:buNone/>
            </a:pPr>
            <a:r>
              <a:rPr lang="en" sz="1600">
                <a:solidFill>
                  <a:schemeClr val="dk1"/>
                </a:solidFill>
                <a:latin typeface="Calibri"/>
                <a:ea typeface="Calibri"/>
                <a:cs typeface="Calibri"/>
                <a:sym typeface="Calibri"/>
              </a:rPr>
              <a:t>How can enrollment data be used to inform resource allocation decisions?</a:t>
            </a:r>
            <a:endParaRPr sz="1600">
              <a:solidFill>
                <a:schemeClr val="dk1"/>
              </a:solidFill>
              <a:latin typeface="Calibri"/>
              <a:ea typeface="Calibri"/>
              <a:cs typeface="Calibri"/>
              <a:sym typeface="Calibri"/>
            </a:endParaRPr>
          </a:p>
          <a:p>
            <a:pPr marL="0" lvl="0" indent="457200" algn="l" rtl="0">
              <a:lnSpc>
                <a:spcPct val="100000"/>
              </a:lnSpc>
              <a:spcBef>
                <a:spcPts val="0"/>
              </a:spcBef>
              <a:spcAft>
                <a:spcPts val="0"/>
              </a:spcAft>
              <a:buClr>
                <a:schemeClr val="dk1"/>
              </a:buClr>
              <a:buSzPts val="1100"/>
              <a:buFont typeface="Arial"/>
              <a:buNone/>
            </a:pPr>
            <a:r>
              <a:rPr lang="en" sz="1600">
                <a:solidFill>
                  <a:schemeClr val="dk1"/>
                </a:solidFill>
                <a:latin typeface="Calibri"/>
                <a:ea typeface="Calibri"/>
                <a:cs typeface="Calibri"/>
                <a:sym typeface="Calibri"/>
              </a:rPr>
              <a:t>Which courses or programs are most popular among students, and why?</a:t>
            </a:r>
            <a:endParaRPr sz="1600" b="1">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55"/>
          <p:cNvSpPr txBox="1">
            <a:spLocks noGrp="1"/>
          </p:cNvSpPr>
          <p:nvPr>
            <p:ph type="title"/>
          </p:nvPr>
        </p:nvSpPr>
        <p:spPr>
          <a:xfrm>
            <a:off x="247950" y="280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Enrollment Analysis</a:t>
            </a:r>
            <a:endParaRPr/>
          </a:p>
        </p:txBody>
      </p:sp>
      <p:pic>
        <p:nvPicPr>
          <p:cNvPr id="239" name="Google Shape;239;p55" title="Points scored"/>
          <p:cNvPicPr preferRelativeResize="0"/>
          <p:nvPr/>
        </p:nvPicPr>
        <p:blipFill>
          <a:blip r:embed="rId3">
            <a:alphaModFix/>
          </a:blip>
          <a:stretch>
            <a:fillRect/>
          </a:stretch>
        </p:blipFill>
        <p:spPr>
          <a:xfrm>
            <a:off x="1348963" y="951875"/>
            <a:ext cx="6446079" cy="39858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3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Font typeface="Arial"/>
              <a:buNone/>
            </a:pPr>
            <a:r>
              <a:rPr lang="en">
                <a:highlight>
                  <a:srgbClr val="FFC000"/>
                </a:highlight>
              </a:rPr>
              <a:t>Motivation</a:t>
            </a:r>
            <a:endParaRPr/>
          </a:p>
        </p:txBody>
      </p:sp>
      <p:sp>
        <p:nvSpPr>
          <p:cNvPr id="136" name="Google Shape;136;p38"/>
          <p:cNvSpPr txBox="1">
            <a:spLocks noGrp="1"/>
          </p:cNvSpPr>
          <p:nvPr>
            <p:ph type="body" idx="1"/>
          </p:nvPr>
        </p:nvSpPr>
        <p:spPr>
          <a:xfrm>
            <a:off x="311700" y="1237800"/>
            <a:ext cx="8061600" cy="3510000"/>
          </a:xfrm>
          <a:prstGeom prst="rect">
            <a:avLst/>
          </a:prstGeom>
          <a:noFill/>
          <a:ln>
            <a:noFill/>
          </a:ln>
        </p:spPr>
        <p:txBody>
          <a:bodyPr spcFirstLastPara="1" wrap="square" lIns="91425" tIns="91425" rIns="91425" bIns="91425" anchor="t" anchorCtr="0">
            <a:noAutofit/>
          </a:bodyPr>
          <a:lstStyle/>
          <a:p>
            <a:pPr marL="457200" marR="0" lvl="0" indent="-330200" algn="just" rtl="0">
              <a:lnSpc>
                <a:spcPct val="130000"/>
              </a:lnSpc>
              <a:spcBef>
                <a:spcPts val="1600"/>
              </a:spcBef>
              <a:spcAft>
                <a:spcPts val="0"/>
              </a:spcAft>
              <a:buClr>
                <a:schemeClr val="dk1"/>
              </a:buClr>
              <a:buSzPts val="1600"/>
              <a:buFont typeface="Calibri"/>
              <a:buChar char="●"/>
            </a:pPr>
            <a:r>
              <a:rPr lang="en" sz="1600">
                <a:solidFill>
                  <a:schemeClr val="dk1"/>
                </a:solidFill>
                <a:highlight>
                  <a:srgbClr val="FFFFFF"/>
                </a:highlight>
                <a:latin typeface="Calibri"/>
                <a:ea typeface="Calibri"/>
                <a:cs typeface="Calibri"/>
                <a:sym typeface="Calibri"/>
              </a:rPr>
              <a:t>How can analyzing student academic data help improve student outcomes?</a:t>
            </a:r>
            <a:endParaRPr sz="1600">
              <a:solidFill>
                <a:schemeClr val="dk1"/>
              </a:solidFill>
              <a:highlight>
                <a:srgbClr val="FFFFFF"/>
              </a:highlight>
              <a:latin typeface="Calibri"/>
              <a:ea typeface="Calibri"/>
              <a:cs typeface="Calibri"/>
              <a:sym typeface="Calibri"/>
            </a:endParaRPr>
          </a:p>
          <a:p>
            <a:pPr marL="457200" marR="0" lvl="0" indent="-330200" algn="just" rtl="0">
              <a:lnSpc>
                <a:spcPct val="130000"/>
              </a:lnSpc>
              <a:spcBef>
                <a:spcPts val="1600"/>
              </a:spcBef>
              <a:spcAft>
                <a:spcPts val="0"/>
              </a:spcAft>
              <a:buClr>
                <a:schemeClr val="dk1"/>
              </a:buClr>
              <a:buSzPts val="1600"/>
              <a:buFont typeface="Calibri"/>
              <a:buChar char="●"/>
            </a:pPr>
            <a:r>
              <a:rPr lang="en" sz="1600">
                <a:solidFill>
                  <a:schemeClr val="dk1"/>
                </a:solidFill>
                <a:highlight>
                  <a:srgbClr val="FFFFFF"/>
                </a:highlight>
                <a:latin typeface="Calibri"/>
                <a:ea typeface="Calibri"/>
                <a:cs typeface="Calibri"/>
                <a:sym typeface="Calibri"/>
              </a:rPr>
              <a:t>What factors could be identified through data analysis that could impact student performance?</a:t>
            </a:r>
            <a:endParaRPr sz="1600">
              <a:solidFill>
                <a:schemeClr val="dk1"/>
              </a:solidFill>
              <a:highlight>
                <a:srgbClr val="FFFFFF"/>
              </a:highlight>
              <a:latin typeface="Calibri"/>
              <a:ea typeface="Calibri"/>
              <a:cs typeface="Calibri"/>
              <a:sym typeface="Calibri"/>
            </a:endParaRPr>
          </a:p>
          <a:p>
            <a:pPr marL="457200" marR="0" lvl="0" indent="-330200" algn="just" rtl="0">
              <a:lnSpc>
                <a:spcPct val="130000"/>
              </a:lnSpc>
              <a:spcBef>
                <a:spcPts val="1600"/>
              </a:spcBef>
              <a:spcAft>
                <a:spcPts val="0"/>
              </a:spcAft>
              <a:buClr>
                <a:schemeClr val="dk1"/>
              </a:buClr>
              <a:buSzPts val="1600"/>
              <a:buFont typeface="Calibri"/>
              <a:buChar char="●"/>
            </a:pPr>
            <a:r>
              <a:rPr lang="en" sz="1600">
                <a:solidFill>
                  <a:schemeClr val="dk1"/>
                </a:solidFill>
                <a:highlight>
                  <a:srgbClr val="FFFFFF"/>
                </a:highlight>
                <a:latin typeface="Calibri"/>
                <a:ea typeface="Calibri"/>
                <a:cs typeface="Calibri"/>
                <a:sym typeface="Calibri"/>
              </a:rPr>
              <a:t>In what ways can data analysis assist educators in determining the efficacy of educational programs or interventions?</a:t>
            </a:r>
            <a:endParaRPr sz="1600">
              <a:solidFill>
                <a:schemeClr val="dk1"/>
              </a:solidFill>
              <a:highlight>
                <a:srgbClr val="FFFFFF"/>
              </a:highlight>
              <a:latin typeface="Calibri"/>
              <a:ea typeface="Calibri"/>
              <a:cs typeface="Calibri"/>
              <a:sym typeface="Calibri"/>
            </a:endParaRPr>
          </a:p>
          <a:p>
            <a:pPr marL="457200" marR="0" lvl="0" indent="-330200" algn="just" rtl="0">
              <a:lnSpc>
                <a:spcPct val="130000"/>
              </a:lnSpc>
              <a:spcBef>
                <a:spcPts val="1600"/>
              </a:spcBef>
              <a:spcAft>
                <a:spcPts val="0"/>
              </a:spcAft>
              <a:buClr>
                <a:schemeClr val="dk1"/>
              </a:buClr>
              <a:buSzPts val="1600"/>
              <a:buFont typeface="Calibri"/>
              <a:buChar char="●"/>
            </a:pPr>
            <a:r>
              <a:rPr lang="en" sz="1600">
                <a:solidFill>
                  <a:schemeClr val="dk1"/>
                </a:solidFill>
                <a:highlight>
                  <a:srgbClr val="FFFFFF"/>
                </a:highlight>
                <a:latin typeface="Calibri"/>
                <a:ea typeface="Calibri"/>
                <a:cs typeface="Calibri"/>
                <a:sym typeface="Calibri"/>
              </a:rPr>
              <a:t>How can data analysis findings be communicated to educators and administrators in a way that is both understandable and actionable?</a:t>
            </a:r>
            <a:endParaRPr sz="1600">
              <a:solidFill>
                <a:schemeClr val="dk1"/>
              </a:solidFill>
              <a:highlight>
                <a:srgbClr val="FFFFFF"/>
              </a:highlight>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56"/>
          <p:cNvSpPr txBox="1">
            <a:spLocks noGrp="1"/>
          </p:cNvSpPr>
          <p:nvPr>
            <p:ph type="body" idx="1"/>
          </p:nvPr>
        </p:nvSpPr>
        <p:spPr>
          <a:xfrm>
            <a:off x="231875" y="915100"/>
            <a:ext cx="8442000" cy="2923800"/>
          </a:xfrm>
          <a:prstGeom prst="rect">
            <a:avLst/>
          </a:prstGeom>
          <a:noFill/>
          <a:ln>
            <a:noFill/>
          </a:ln>
        </p:spPr>
        <p:txBody>
          <a:bodyPr spcFirstLastPara="1" wrap="square" lIns="91425" tIns="91425" rIns="91425" bIns="91425" anchor="t" anchorCtr="0">
            <a:noAutofit/>
          </a:bodyPr>
          <a:lstStyle/>
          <a:p>
            <a:pPr marL="457200" marR="0" lvl="0" indent="0" algn="l" rtl="0">
              <a:lnSpc>
                <a:spcPct val="115000"/>
              </a:lnSpc>
              <a:spcBef>
                <a:spcPts val="1600"/>
              </a:spcBef>
              <a:spcAft>
                <a:spcPts val="0"/>
              </a:spcAft>
              <a:buNone/>
            </a:pPr>
            <a:r>
              <a:rPr lang="en" sz="1500">
                <a:solidFill>
                  <a:schemeClr val="dk1"/>
                </a:solidFill>
                <a:latin typeface="Calibri"/>
                <a:ea typeface="Calibri"/>
                <a:cs typeface="Calibri"/>
                <a:sym typeface="Calibri"/>
              </a:rPr>
              <a:t>We can observe that not all the students those have verified will acquire preview and converted to credit. There might be many reasons for this.</a:t>
            </a:r>
            <a:endParaRPr sz="1500">
              <a:solidFill>
                <a:schemeClr val="dk1"/>
              </a:solidFill>
              <a:latin typeface="Calibri"/>
              <a:ea typeface="Calibri"/>
              <a:cs typeface="Calibri"/>
              <a:sym typeface="Calibri"/>
            </a:endParaRPr>
          </a:p>
          <a:p>
            <a:pPr marL="457200" marR="0" lvl="0" indent="0" algn="l" rtl="0">
              <a:lnSpc>
                <a:spcPct val="115000"/>
              </a:lnSpc>
              <a:spcBef>
                <a:spcPts val="1600"/>
              </a:spcBef>
              <a:spcAft>
                <a:spcPts val="0"/>
              </a:spcAft>
              <a:buNone/>
            </a:pPr>
            <a:r>
              <a:rPr lang="en" sz="1500">
                <a:solidFill>
                  <a:schemeClr val="dk1"/>
                </a:solidFill>
                <a:latin typeface="Calibri"/>
                <a:ea typeface="Calibri"/>
                <a:cs typeface="Calibri"/>
                <a:sym typeface="Calibri"/>
              </a:rPr>
              <a:t>The course structure might have impressed them to obtain a credit on it or it might be difficult to get not previewed .</a:t>
            </a:r>
            <a:endParaRPr sz="1500">
              <a:solidFill>
                <a:schemeClr val="dk1"/>
              </a:solidFill>
              <a:latin typeface="Calibri"/>
              <a:ea typeface="Calibri"/>
              <a:cs typeface="Calibri"/>
              <a:sym typeface="Calibri"/>
            </a:endParaRPr>
          </a:p>
          <a:p>
            <a:pPr marL="457200" marR="0" lvl="0" indent="0" algn="l" rtl="0">
              <a:lnSpc>
                <a:spcPct val="115000"/>
              </a:lnSpc>
              <a:spcBef>
                <a:spcPts val="1600"/>
              </a:spcBef>
              <a:spcAft>
                <a:spcPts val="0"/>
              </a:spcAft>
              <a:buNone/>
            </a:pPr>
            <a:r>
              <a:rPr lang="en" sz="1500">
                <a:solidFill>
                  <a:schemeClr val="dk1"/>
                </a:solidFill>
                <a:latin typeface="Calibri"/>
                <a:ea typeface="Calibri"/>
                <a:cs typeface="Calibri"/>
                <a:sym typeface="Calibri"/>
              </a:rPr>
              <a:t>Those courses are to be closely monitored to </a:t>
            </a:r>
            <a:r>
              <a:rPr lang="en" sz="1600">
                <a:solidFill>
                  <a:schemeClr val="dk1"/>
                </a:solidFill>
                <a:latin typeface="Calibri"/>
                <a:ea typeface="Calibri"/>
                <a:cs typeface="Calibri"/>
                <a:sym typeface="Calibri"/>
              </a:rPr>
              <a:t>identify enrollment patterns and evaluate the effectiveness of enrollment interventions and assess the impact of enrollment factors on student success to inform program design</a:t>
            </a:r>
            <a:endParaRPr sz="1500">
              <a:solidFill>
                <a:schemeClr val="dk1"/>
              </a:solidFill>
              <a:latin typeface="Calibri"/>
              <a:ea typeface="Calibri"/>
              <a:cs typeface="Calibri"/>
              <a:sym typeface="Calibri"/>
            </a:endParaRPr>
          </a:p>
          <a:p>
            <a:pPr marL="457200" marR="0" lvl="0" indent="0" algn="l" rtl="0">
              <a:lnSpc>
                <a:spcPct val="115000"/>
              </a:lnSpc>
              <a:spcBef>
                <a:spcPts val="1600"/>
              </a:spcBef>
              <a:spcAft>
                <a:spcPts val="0"/>
              </a:spcAft>
              <a:buNone/>
            </a:pPr>
            <a:endParaRPr sz="1500">
              <a:solidFill>
                <a:schemeClr val="dk1"/>
              </a:solidFill>
              <a:latin typeface="Calibri"/>
              <a:ea typeface="Calibri"/>
              <a:cs typeface="Calibri"/>
              <a:sym typeface="Calibri"/>
            </a:endParaRPr>
          </a:p>
        </p:txBody>
      </p:sp>
      <p:sp>
        <p:nvSpPr>
          <p:cNvPr id="245" name="Google Shape;245;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Enrollment Analysis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249"/>
        <p:cNvGrpSpPr/>
        <p:nvPr/>
      </p:nvGrpSpPr>
      <p:grpSpPr>
        <a:xfrm>
          <a:off x="0" y="0"/>
          <a:ext cx="0" cy="0"/>
          <a:chOff x="0" y="0"/>
          <a:chExt cx="0" cy="0"/>
        </a:xfrm>
      </p:grpSpPr>
      <p:sp>
        <p:nvSpPr>
          <p:cNvPr id="250" name="Google Shape;250;p57"/>
          <p:cNvSpPr txBox="1">
            <a:spLocks noGrp="1"/>
          </p:cNvSpPr>
          <p:nvPr>
            <p:ph type="title"/>
          </p:nvPr>
        </p:nvSpPr>
        <p:spPr>
          <a:xfrm>
            <a:off x="311700" y="445025"/>
            <a:ext cx="8520599" cy="5726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Font typeface="Arial"/>
              <a:buNone/>
            </a:pPr>
            <a:r>
              <a:rPr lang="en">
                <a:solidFill>
                  <a:srgbClr val="FFFFFF"/>
                </a:solidFill>
                <a:highlight>
                  <a:srgbClr val="000000"/>
                </a:highlight>
              </a:rPr>
              <a:t>Thank you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3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Font typeface="Arial"/>
              <a:buNone/>
            </a:pPr>
            <a:r>
              <a:rPr lang="en">
                <a:highlight>
                  <a:srgbClr val="FFC000"/>
                </a:highlight>
              </a:rPr>
              <a:t>Objective</a:t>
            </a:r>
            <a:endParaRPr/>
          </a:p>
        </p:txBody>
      </p:sp>
      <p:sp>
        <p:nvSpPr>
          <p:cNvPr id="142" name="Google Shape;142;p39"/>
          <p:cNvSpPr txBox="1">
            <a:spLocks noGrp="1"/>
          </p:cNvSpPr>
          <p:nvPr>
            <p:ph type="body" idx="1"/>
          </p:nvPr>
        </p:nvSpPr>
        <p:spPr>
          <a:xfrm>
            <a:off x="311700" y="1017725"/>
            <a:ext cx="3958800" cy="4044000"/>
          </a:xfrm>
          <a:prstGeom prst="rect">
            <a:avLst/>
          </a:prstGeom>
          <a:noFill/>
          <a:ln>
            <a:noFill/>
          </a:ln>
        </p:spPr>
        <p:txBody>
          <a:bodyPr spcFirstLastPara="1" wrap="square" lIns="91425" tIns="91425" rIns="91425" bIns="91425" anchor="t" anchorCtr="0">
            <a:noAutofit/>
          </a:bodyPr>
          <a:lstStyle/>
          <a:p>
            <a:pPr marL="457200" marR="0" lvl="0" indent="-317500" algn="just" rtl="0">
              <a:lnSpc>
                <a:spcPct val="115000"/>
              </a:lnSpc>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The objective of analyzing student academic data is to gain insights into factors that impact student performance, evaluate the effectiveness of educational programs and interventions, identify trends in course enrollment and completion rates, assess the success of partnerships with external organizations or institutions, and track student progress over time. </a:t>
            </a:r>
            <a:endParaRPr>
              <a:solidFill>
                <a:schemeClr val="dk1"/>
              </a:solidFill>
              <a:latin typeface="Calibri"/>
              <a:ea typeface="Calibri"/>
              <a:cs typeface="Calibri"/>
              <a:sym typeface="Calibri"/>
            </a:endParaRPr>
          </a:p>
          <a:p>
            <a:pPr marL="457200" marR="0" lvl="0" indent="-317500" algn="just" rtl="0">
              <a:lnSpc>
                <a:spcPct val="115000"/>
              </a:lnSpc>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Through this analysis I can inform evidence-based decision-making for educators, administrators, and researchers. </a:t>
            </a:r>
            <a:endParaRPr>
              <a:solidFill>
                <a:schemeClr val="dk1"/>
              </a:solidFill>
              <a:latin typeface="Calibri"/>
              <a:ea typeface="Calibri"/>
              <a:cs typeface="Calibri"/>
              <a:sym typeface="Calibri"/>
            </a:endParaRPr>
          </a:p>
          <a:p>
            <a:pPr marL="457200" marR="0" lvl="0" indent="-317500" algn="just" rtl="0">
              <a:lnSpc>
                <a:spcPct val="115000"/>
              </a:lnSpc>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The ultimate goal of data analysis is to improve student outcomes and inform the development of effective and equitable educational policies and practices.</a:t>
            </a:r>
            <a:endParaRPr>
              <a:solidFill>
                <a:schemeClr val="dk1"/>
              </a:solidFill>
              <a:latin typeface="Calibri"/>
              <a:ea typeface="Calibri"/>
              <a:cs typeface="Calibri"/>
              <a:sym typeface="Calibri"/>
            </a:endParaRPr>
          </a:p>
          <a:p>
            <a:pPr marL="0" marR="0" lvl="0" indent="0" algn="just" rtl="0">
              <a:lnSpc>
                <a:spcPct val="115000"/>
              </a:lnSpc>
              <a:spcBef>
                <a:spcPts val="1600"/>
              </a:spcBef>
              <a:spcAft>
                <a:spcPts val="0"/>
              </a:spcAft>
              <a:buClr>
                <a:srgbClr val="000000"/>
              </a:buClr>
              <a:buFont typeface="Arial"/>
              <a:buNone/>
            </a:pPr>
            <a:endParaRPr i="0" u="none" strike="noStrike" cap="none">
              <a:solidFill>
                <a:srgbClr val="000000"/>
              </a:solidFill>
              <a:latin typeface="Calibri"/>
              <a:ea typeface="Calibri"/>
              <a:cs typeface="Calibri"/>
              <a:sym typeface="Calibri"/>
            </a:endParaRPr>
          </a:p>
        </p:txBody>
      </p:sp>
      <p:pic>
        <p:nvPicPr>
          <p:cNvPr id="143" name="Google Shape;143;p39"/>
          <p:cNvPicPr preferRelativeResize="0"/>
          <p:nvPr/>
        </p:nvPicPr>
        <p:blipFill>
          <a:blip r:embed="rId3">
            <a:alphaModFix/>
          </a:blip>
          <a:stretch>
            <a:fillRect/>
          </a:stretch>
        </p:blipFill>
        <p:spPr>
          <a:xfrm>
            <a:off x="4422900" y="1421025"/>
            <a:ext cx="4568700" cy="286093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Exploration Outline</a:t>
            </a:r>
            <a:endParaRPr/>
          </a:p>
        </p:txBody>
      </p:sp>
      <p:pic>
        <p:nvPicPr>
          <p:cNvPr id="149" name="Google Shape;149;p40"/>
          <p:cNvPicPr preferRelativeResize="0"/>
          <p:nvPr/>
        </p:nvPicPr>
        <p:blipFill>
          <a:blip r:embed="rId3">
            <a:alphaModFix/>
          </a:blip>
          <a:stretch>
            <a:fillRect/>
          </a:stretch>
        </p:blipFill>
        <p:spPr>
          <a:xfrm>
            <a:off x="0" y="1824534"/>
            <a:ext cx="9144000" cy="166214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Analysis Performed</a:t>
            </a:r>
            <a:endParaRPr/>
          </a:p>
        </p:txBody>
      </p:sp>
      <p:sp>
        <p:nvSpPr>
          <p:cNvPr id="155" name="Google Shape;155;p41"/>
          <p:cNvSpPr txBox="1">
            <a:spLocks noGrp="1"/>
          </p:cNvSpPr>
          <p:nvPr>
            <p:ph type="body" idx="1"/>
          </p:nvPr>
        </p:nvSpPr>
        <p:spPr>
          <a:xfrm>
            <a:off x="311700" y="1136400"/>
            <a:ext cx="8031600" cy="3201600"/>
          </a:xfrm>
          <a:prstGeom prst="rect">
            <a:avLst/>
          </a:prstGeom>
        </p:spPr>
        <p:txBody>
          <a:bodyPr spcFirstLastPara="1" wrap="square" lIns="91425" tIns="91425" rIns="91425" bIns="91425" anchor="t" anchorCtr="0">
            <a:noAutofit/>
          </a:bodyPr>
          <a:lstStyle/>
          <a:p>
            <a:pPr marL="457200" lvl="0" indent="-393700" algn="just" rtl="0">
              <a:spcBef>
                <a:spcPts val="0"/>
              </a:spcBef>
              <a:spcAft>
                <a:spcPts val="0"/>
              </a:spcAft>
              <a:buClr>
                <a:schemeClr val="dk1"/>
              </a:buClr>
              <a:buSzPts val="2600"/>
              <a:buFont typeface="Calibri"/>
              <a:buChar char="●"/>
            </a:pPr>
            <a:r>
              <a:rPr lang="en" sz="2600">
                <a:solidFill>
                  <a:schemeClr val="dk1"/>
                </a:solidFill>
                <a:latin typeface="Calibri"/>
                <a:ea typeface="Calibri"/>
                <a:cs typeface="Calibri"/>
                <a:sym typeface="Calibri"/>
              </a:rPr>
              <a:t>Course Participation Analysis</a:t>
            </a:r>
            <a:endParaRPr sz="2600">
              <a:solidFill>
                <a:schemeClr val="dk1"/>
              </a:solidFill>
              <a:latin typeface="Calibri"/>
              <a:ea typeface="Calibri"/>
              <a:cs typeface="Calibri"/>
              <a:sym typeface="Calibri"/>
            </a:endParaRPr>
          </a:p>
          <a:p>
            <a:pPr marL="457200" lvl="0" indent="-393700" algn="just" rtl="0">
              <a:spcBef>
                <a:spcPts val="0"/>
              </a:spcBef>
              <a:spcAft>
                <a:spcPts val="0"/>
              </a:spcAft>
              <a:buClr>
                <a:schemeClr val="dk1"/>
              </a:buClr>
              <a:buSzPts val="2600"/>
              <a:buFont typeface="Calibri"/>
              <a:buChar char="●"/>
            </a:pPr>
            <a:r>
              <a:rPr lang="en" sz="2600">
                <a:solidFill>
                  <a:schemeClr val="dk1"/>
                </a:solidFill>
                <a:latin typeface="Calibri"/>
                <a:ea typeface="Calibri"/>
                <a:cs typeface="Calibri"/>
                <a:sym typeface="Calibri"/>
              </a:rPr>
              <a:t>Course Performance Analysis</a:t>
            </a:r>
            <a:endParaRPr sz="2600">
              <a:solidFill>
                <a:schemeClr val="dk1"/>
              </a:solidFill>
              <a:latin typeface="Calibri"/>
              <a:ea typeface="Calibri"/>
              <a:cs typeface="Calibri"/>
              <a:sym typeface="Calibri"/>
            </a:endParaRPr>
          </a:p>
          <a:p>
            <a:pPr marL="457200" lvl="0" indent="-393700" algn="just" rtl="0">
              <a:spcBef>
                <a:spcPts val="0"/>
              </a:spcBef>
              <a:spcAft>
                <a:spcPts val="0"/>
              </a:spcAft>
              <a:buClr>
                <a:schemeClr val="dk1"/>
              </a:buClr>
              <a:buSzPts val="2600"/>
              <a:buFont typeface="Calibri"/>
              <a:buChar char="●"/>
            </a:pPr>
            <a:r>
              <a:rPr lang="en" sz="2600">
                <a:solidFill>
                  <a:schemeClr val="dk1"/>
                </a:solidFill>
                <a:latin typeface="Calibri"/>
                <a:ea typeface="Calibri"/>
                <a:cs typeface="Calibri"/>
                <a:sym typeface="Calibri"/>
              </a:rPr>
              <a:t>Partnership Analysis</a:t>
            </a:r>
            <a:endParaRPr sz="2600">
              <a:solidFill>
                <a:schemeClr val="dk1"/>
              </a:solidFill>
              <a:latin typeface="Calibri"/>
              <a:ea typeface="Calibri"/>
              <a:cs typeface="Calibri"/>
              <a:sym typeface="Calibri"/>
            </a:endParaRPr>
          </a:p>
          <a:p>
            <a:pPr marL="457200" lvl="0" indent="-393700" algn="just" rtl="0">
              <a:spcBef>
                <a:spcPts val="0"/>
              </a:spcBef>
              <a:spcAft>
                <a:spcPts val="0"/>
              </a:spcAft>
              <a:buClr>
                <a:schemeClr val="dk1"/>
              </a:buClr>
              <a:buSzPts val="2600"/>
              <a:buFont typeface="Calibri"/>
              <a:buChar char="●"/>
            </a:pPr>
            <a:r>
              <a:rPr lang="en" sz="2600">
                <a:solidFill>
                  <a:schemeClr val="dk1"/>
                </a:solidFill>
                <a:latin typeface="Calibri"/>
                <a:ea typeface="Calibri"/>
                <a:cs typeface="Calibri"/>
                <a:sym typeface="Calibri"/>
              </a:rPr>
              <a:t>Temporal Analysis</a:t>
            </a:r>
            <a:endParaRPr sz="2600">
              <a:solidFill>
                <a:schemeClr val="dk1"/>
              </a:solidFill>
              <a:latin typeface="Calibri"/>
              <a:ea typeface="Calibri"/>
              <a:cs typeface="Calibri"/>
              <a:sym typeface="Calibri"/>
            </a:endParaRPr>
          </a:p>
          <a:p>
            <a:pPr marL="457200" lvl="0" indent="-393700" algn="just" rtl="0">
              <a:spcBef>
                <a:spcPts val="0"/>
              </a:spcBef>
              <a:spcAft>
                <a:spcPts val="0"/>
              </a:spcAft>
              <a:buClr>
                <a:schemeClr val="dk1"/>
              </a:buClr>
              <a:buSzPts val="2600"/>
              <a:buFont typeface="Calibri"/>
              <a:buChar char="●"/>
            </a:pPr>
            <a:r>
              <a:rPr lang="en" sz="2600">
                <a:solidFill>
                  <a:schemeClr val="dk1"/>
                </a:solidFill>
                <a:latin typeface="Calibri"/>
                <a:ea typeface="Calibri"/>
                <a:cs typeface="Calibri"/>
                <a:sym typeface="Calibri"/>
              </a:rPr>
              <a:t>Enrollment Analysis</a:t>
            </a:r>
            <a:endParaRPr>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Course Participation</a:t>
            </a:r>
            <a:endParaRPr/>
          </a:p>
        </p:txBody>
      </p:sp>
      <p:sp>
        <p:nvSpPr>
          <p:cNvPr id="161" name="Google Shape;161;p42"/>
          <p:cNvSpPr txBox="1">
            <a:spLocks noGrp="1"/>
          </p:cNvSpPr>
          <p:nvPr>
            <p:ph type="body" idx="1"/>
          </p:nvPr>
        </p:nvSpPr>
        <p:spPr>
          <a:xfrm>
            <a:off x="100575" y="1204825"/>
            <a:ext cx="8031600" cy="3660300"/>
          </a:xfrm>
          <a:prstGeom prst="rect">
            <a:avLst/>
          </a:prstGeom>
        </p:spPr>
        <p:txBody>
          <a:bodyPr spcFirstLastPara="1" wrap="square" lIns="91425" tIns="91425" rIns="91425" bIns="91425" anchor="t" anchorCtr="0">
            <a:noAutofit/>
          </a:bodyPr>
          <a:lstStyle/>
          <a:p>
            <a:pPr marL="457200" lvl="0" indent="-330200" algn="just" rtl="0">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Course participation analysis involves examining the frequency and quality of a student's participation in a particular course and can provide valuable insights into student performance and engagement.</a:t>
            </a:r>
            <a:endParaRPr sz="1600">
              <a:solidFill>
                <a:schemeClr val="dk1"/>
              </a:solidFill>
              <a:latin typeface="Calibri"/>
              <a:ea typeface="Calibri"/>
              <a:cs typeface="Calibri"/>
              <a:sym typeface="Calibri"/>
            </a:endParaRPr>
          </a:p>
          <a:p>
            <a:pPr marL="457200" lvl="0" indent="0" algn="just" rtl="0">
              <a:spcBef>
                <a:spcPts val="0"/>
              </a:spcBef>
              <a:spcAft>
                <a:spcPts val="0"/>
              </a:spcAft>
              <a:buNone/>
            </a:pPr>
            <a:endParaRPr sz="1600">
              <a:solidFill>
                <a:schemeClr val="dk1"/>
              </a:solidFill>
              <a:latin typeface="Calibri"/>
              <a:ea typeface="Calibri"/>
              <a:cs typeface="Calibri"/>
              <a:sym typeface="Calibri"/>
            </a:endParaRPr>
          </a:p>
          <a:p>
            <a:pPr marL="457200" lvl="0" indent="-330200" algn="just" rtl="0">
              <a:spcBef>
                <a:spcPts val="0"/>
              </a:spcBef>
              <a:spcAft>
                <a:spcPts val="0"/>
              </a:spcAft>
              <a:buClr>
                <a:schemeClr val="dk1"/>
              </a:buClr>
              <a:buSzPts val="1600"/>
              <a:buFont typeface="Calibri"/>
              <a:buChar char="●"/>
            </a:pPr>
            <a:r>
              <a:rPr lang="en" sz="1600" b="1">
                <a:solidFill>
                  <a:schemeClr val="dk1"/>
                </a:solidFill>
                <a:latin typeface="Calibri"/>
                <a:ea typeface="Calibri"/>
                <a:cs typeface="Calibri"/>
                <a:sym typeface="Calibri"/>
              </a:rPr>
              <a:t>Purpose:</a:t>
            </a:r>
            <a:r>
              <a:rPr lang="en" sz="1600">
                <a:solidFill>
                  <a:schemeClr val="dk1"/>
                </a:solidFill>
                <a:latin typeface="Calibri"/>
                <a:ea typeface="Calibri"/>
                <a:cs typeface="Calibri"/>
                <a:sym typeface="Calibri"/>
              </a:rPr>
              <a:t> Identifying at-risk students, Evaluating teaching strategies, Providing feedback to students, Improving course design.</a:t>
            </a:r>
            <a:endParaRPr sz="1600">
              <a:solidFill>
                <a:schemeClr val="dk1"/>
              </a:solidFill>
              <a:latin typeface="Calibri"/>
              <a:ea typeface="Calibri"/>
              <a:cs typeface="Calibri"/>
              <a:sym typeface="Calibri"/>
            </a:endParaRPr>
          </a:p>
          <a:p>
            <a:pPr marL="457200" lvl="0" indent="0" algn="just" rtl="0">
              <a:spcBef>
                <a:spcPts val="0"/>
              </a:spcBef>
              <a:spcAft>
                <a:spcPts val="0"/>
              </a:spcAft>
              <a:buNone/>
            </a:pPr>
            <a:endParaRPr sz="1600">
              <a:solidFill>
                <a:schemeClr val="dk1"/>
              </a:solidFill>
              <a:latin typeface="Calibri"/>
              <a:ea typeface="Calibri"/>
              <a:cs typeface="Calibri"/>
              <a:sym typeface="Calibri"/>
            </a:endParaRPr>
          </a:p>
          <a:p>
            <a:pPr marL="457200" lvl="0" indent="-330200" algn="just" rtl="0">
              <a:spcBef>
                <a:spcPts val="0"/>
              </a:spcBef>
              <a:spcAft>
                <a:spcPts val="0"/>
              </a:spcAft>
              <a:buClr>
                <a:schemeClr val="dk1"/>
              </a:buClr>
              <a:buSzPts val="1600"/>
              <a:buFont typeface="Calibri"/>
              <a:buChar char="●"/>
            </a:pPr>
            <a:r>
              <a:rPr lang="en" sz="1600" b="1">
                <a:solidFill>
                  <a:schemeClr val="dk1"/>
                </a:solidFill>
                <a:latin typeface="Calibri"/>
                <a:ea typeface="Calibri"/>
                <a:cs typeface="Calibri"/>
                <a:sym typeface="Calibri"/>
              </a:rPr>
              <a:t>Queries: </a:t>
            </a:r>
            <a:endParaRPr sz="1600" b="1">
              <a:solidFill>
                <a:schemeClr val="dk1"/>
              </a:solidFill>
              <a:latin typeface="Calibri"/>
              <a:ea typeface="Calibri"/>
              <a:cs typeface="Calibri"/>
              <a:sym typeface="Calibri"/>
            </a:endParaRPr>
          </a:p>
          <a:p>
            <a:pPr marL="914400" lvl="2" indent="0" algn="just" rtl="0">
              <a:spcBef>
                <a:spcPts val="0"/>
              </a:spcBef>
              <a:spcAft>
                <a:spcPts val="0"/>
              </a:spcAft>
              <a:buClr>
                <a:schemeClr val="dk1"/>
              </a:buClr>
              <a:buSzPts val="1600"/>
              <a:buFont typeface="Calibri"/>
              <a:buNone/>
            </a:pPr>
            <a:r>
              <a:rPr lang="en" sz="1600">
                <a:solidFill>
                  <a:schemeClr val="dk1"/>
                </a:solidFill>
                <a:latin typeface="Calibri"/>
                <a:ea typeface="Calibri"/>
                <a:cs typeface="Calibri"/>
                <a:sym typeface="Calibri"/>
              </a:rPr>
              <a:t>How many students have been enrolled in a particular course ?</a:t>
            </a:r>
            <a:endParaRPr sz="1600">
              <a:solidFill>
                <a:schemeClr val="dk1"/>
              </a:solidFill>
              <a:latin typeface="Calibri"/>
              <a:ea typeface="Calibri"/>
              <a:cs typeface="Calibri"/>
              <a:sym typeface="Calibri"/>
            </a:endParaRPr>
          </a:p>
          <a:p>
            <a:pPr marL="914400" lvl="2" indent="0" algn="just" rtl="0">
              <a:spcBef>
                <a:spcPts val="0"/>
              </a:spcBef>
              <a:spcAft>
                <a:spcPts val="0"/>
              </a:spcAft>
              <a:buClr>
                <a:schemeClr val="dk1"/>
              </a:buClr>
              <a:buSzPts val="1600"/>
              <a:buFont typeface="Calibri"/>
              <a:buNone/>
            </a:pPr>
            <a:r>
              <a:rPr lang="en" sz="1600">
                <a:solidFill>
                  <a:schemeClr val="dk1"/>
                </a:solidFill>
                <a:latin typeface="Calibri"/>
                <a:ea typeface="Calibri"/>
                <a:cs typeface="Calibri"/>
                <a:sym typeface="Calibri"/>
              </a:rPr>
              <a:t>In which term highest number of enrollments have been done ?</a:t>
            </a:r>
            <a:endParaRPr sz="1600">
              <a:solidFill>
                <a:schemeClr val="dk1"/>
              </a:solidFill>
              <a:latin typeface="Calibri"/>
              <a:ea typeface="Calibri"/>
              <a:cs typeface="Calibri"/>
              <a:sym typeface="Calibri"/>
            </a:endParaRPr>
          </a:p>
          <a:p>
            <a:pPr marL="914400" lvl="2" indent="0" algn="just" rtl="0">
              <a:spcBef>
                <a:spcPts val="0"/>
              </a:spcBef>
              <a:spcAft>
                <a:spcPts val="0"/>
              </a:spcAft>
              <a:buClr>
                <a:schemeClr val="dk1"/>
              </a:buClr>
              <a:buSzPts val="1600"/>
              <a:buFont typeface="Calibri"/>
              <a:buNone/>
            </a:pPr>
            <a:r>
              <a:rPr lang="en" sz="1600">
                <a:solidFill>
                  <a:schemeClr val="dk1"/>
                </a:solidFill>
                <a:latin typeface="Calibri"/>
                <a:ea typeface="Calibri"/>
                <a:cs typeface="Calibri"/>
                <a:sym typeface="Calibri"/>
              </a:rPr>
              <a:t>Which course has highest participation ?</a:t>
            </a:r>
            <a:endParaRPr sz="1600">
              <a:solidFill>
                <a:schemeClr val="dk1"/>
              </a:solidFill>
              <a:latin typeface="Calibri"/>
              <a:ea typeface="Calibri"/>
              <a:cs typeface="Calibri"/>
              <a:sym typeface="Calibri"/>
            </a:endParaRPr>
          </a:p>
          <a:p>
            <a:pPr marL="457200" lvl="0" indent="0" algn="just" rtl="0">
              <a:spcBef>
                <a:spcPts val="0"/>
              </a:spcBef>
              <a:spcAft>
                <a:spcPts val="0"/>
              </a:spcAft>
              <a:buNone/>
            </a:pPr>
            <a:endParaRPr sz="1600">
              <a:solidFill>
                <a:schemeClr val="dk1"/>
              </a:solidFill>
              <a:latin typeface="Calibri"/>
              <a:ea typeface="Calibri"/>
              <a:cs typeface="Calibri"/>
              <a:sym typeface="Calibri"/>
            </a:endParaRPr>
          </a:p>
          <a:p>
            <a:pPr marL="457200" lvl="0" indent="0" algn="just" rtl="0">
              <a:spcBef>
                <a:spcPts val="0"/>
              </a:spcBef>
              <a:spcAft>
                <a:spcPts val="0"/>
              </a:spcAft>
              <a:buNone/>
            </a:pPr>
            <a:endParaRPr sz="1600">
              <a:solidFill>
                <a:schemeClr val="dk1"/>
              </a:solidFill>
              <a:latin typeface="Calibri"/>
              <a:ea typeface="Calibri"/>
              <a:cs typeface="Calibri"/>
              <a:sym typeface="Calibri"/>
            </a:endParaRPr>
          </a:p>
          <a:p>
            <a:pPr marL="457200" lvl="0" indent="0" algn="just" rtl="0">
              <a:spcBef>
                <a:spcPts val="0"/>
              </a:spcBef>
              <a:spcAft>
                <a:spcPts val="0"/>
              </a:spcAft>
              <a:buNone/>
            </a:pPr>
            <a:endParaRPr sz="1600">
              <a:solidFill>
                <a:schemeClr val="dk1"/>
              </a:solidFill>
              <a:latin typeface="Calibri"/>
              <a:ea typeface="Calibri"/>
              <a:cs typeface="Calibri"/>
              <a:sym typeface="Calibri"/>
            </a:endParaRPr>
          </a:p>
          <a:p>
            <a:pPr marL="0" lvl="0" indent="0" algn="just" rtl="0">
              <a:spcBef>
                <a:spcPts val="0"/>
              </a:spcBef>
              <a:spcAft>
                <a:spcPts val="0"/>
              </a:spcAft>
              <a:buNone/>
            </a:pPr>
            <a:endParaRPr sz="1600">
              <a:solidFill>
                <a:schemeClr val="dk1"/>
              </a:solidFill>
              <a:latin typeface="Calibri"/>
              <a:ea typeface="Calibri"/>
              <a:cs typeface="Calibri"/>
              <a:sym typeface="Calibri"/>
            </a:endParaRPr>
          </a:p>
          <a:p>
            <a:pPr marL="457200" lvl="0" indent="0" algn="just" rtl="0">
              <a:spcBef>
                <a:spcPts val="0"/>
              </a:spcBef>
              <a:spcAft>
                <a:spcPts val="0"/>
              </a:spcAft>
              <a:buNone/>
            </a:pPr>
            <a:endParaRPr sz="16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43"/>
          <p:cNvSpPr txBox="1">
            <a:spLocks noGrp="1"/>
          </p:cNvSpPr>
          <p:nvPr>
            <p:ph type="title"/>
          </p:nvPr>
        </p:nvSpPr>
        <p:spPr>
          <a:xfrm>
            <a:off x="247950" y="280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Course Participation Chart</a:t>
            </a:r>
            <a:endParaRPr/>
          </a:p>
        </p:txBody>
      </p:sp>
      <p:pic>
        <p:nvPicPr>
          <p:cNvPr id="167" name="Google Shape;167;p43" title="Points scored"/>
          <p:cNvPicPr preferRelativeResize="0"/>
          <p:nvPr/>
        </p:nvPicPr>
        <p:blipFill>
          <a:blip r:embed="rId3">
            <a:alphaModFix/>
          </a:blip>
          <a:stretch>
            <a:fillRect/>
          </a:stretch>
        </p:blipFill>
        <p:spPr>
          <a:xfrm>
            <a:off x="1285213" y="978575"/>
            <a:ext cx="6446079" cy="39858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Course Participation Analysis</a:t>
            </a:r>
            <a:endParaRPr/>
          </a:p>
        </p:txBody>
      </p:sp>
      <p:sp>
        <p:nvSpPr>
          <p:cNvPr id="173" name="Google Shape;173;p44"/>
          <p:cNvSpPr txBox="1">
            <a:spLocks noGrp="1"/>
          </p:cNvSpPr>
          <p:nvPr>
            <p:ph type="body" idx="1"/>
          </p:nvPr>
        </p:nvSpPr>
        <p:spPr>
          <a:xfrm>
            <a:off x="311700" y="1204825"/>
            <a:ext cx="8031600" cy="3201600"/>
          </a:xfrm>
          <a:prstGeom prst="rect">
            <a:avLst/>
          </a:prstGeom>
        </p:spPr>
        <p:txBody>
          <a:bodyPr spcFirstLastPara="1" wrap="square" lIns="91425" tIns="91425" rIns="91425" bIns="91425" anchor="t" anchorCtr="0">
            <a:noAutofit/>
          </a:bodyPr>
          <a:lstStyle/>
          <a:p>
            <a:pPr marL="457200" lvl="0" indent="-330200" algn="just" rtl="0">
              <a:spcBef>
                <a:spcPts val="0"/>
              </a:spcBef>
              <a:spcAft>
                <a:spcPts val="0"/>
              </a:spcAft>
              <a:buSzPts val="1600"/>
              <a:buFont typeface="Calibri"/>
              <a:buChar char="●"/>
            </a:pPr>
            <a:r>
              <a:rPr lang="en" sz="1600">
                <a:latin typeface="Calibri"/>
                <a:ea typeface="Calibri"/>
                <a:cs typeface="Calibri"/>
                <a:sym typeface="Calibri"/>
              </a:rPr>
              <a:t>High number of students have been enrolled for the course SOC 101.</a:t>
            </a:r>
            <a:endParaRPr sz="1600">
              <a:latin typeface="Calibri"/>
              <a:ea typeface="Calibri"/>
              <a:cs typeface="Calibri"/>
              <a:sym typeface="Calibri"/>
            </a:endParaRPr>
          </a:p>
          <a:p>
            <a:pPr marL="457200" lvl="0" indent="-330200" algn="just" rtl="0">
              <a:spcBef>
                <a:spcPts val="0"/>
              </a:spcBef>
              <a:spcAft>
                <a:spcPts val="0"/>
              </a:spcAft>
              <a:buSzPts val="1600"/>
              <a:buFont typeface="Calibri"/>
              <a:buChar char="●"/>
            </a:pPr>
            <a:r>
              <a:rPr lang="en" sz="1600">
                <a:latin typeface="Calibri"/>
                <a:ea typeface="Calibri"/>
                <a:cs typeface="Calibri"/>
                <a:sym typeface="Calibri"/>
              </a:rPr>
              <a:t>The least most enrolled course is FSE 150.</a:t>
            </a:r>
            <a:endParaRPr sz="1600">
              <a:latin typeface="Calibri"/>
              <a:ea typeface="Calibri"/>
              <a:cs typeface="Calibri"/>
              <a:sym typeface="Calibri"/>
            </a:endParaRPr>
          </a:p>
          <a:p>
            <a:pPr marL="457200" lvl="0" indent="-330200" algn="just" rtl="0">
              <a:spcBef>
                <a:spcPts val="0"/>
              </a:spcBef>
              <a:spcAft>
                <a:spcPts val="0"/>
              </a:spcAft>
              <a:buSzPts val="1600"/>
              <a:buFont typeface="Calibri"/>
              <a:buChar char="●"/>
            </a:pPr>
            <a:r>
              <a:rPr lang="en" sz="1600">
                <a:latin typeface="Calibri"/>
                <a:ea typeface="Calibri"/>
                <a:cs typeface="Calibri"/>
                <a:sym typeface="Calibri"/>
              </a:rPr>
              <a:t>The courses that has been enrolled by the students only for spring semester are FSE 100, FSE 150, CPP 122. </a:t>
            </a:r>
            <a:endParaRPr sz="1600">
              <a:latin typeface="Calibri"/>
              <a:ea typeface="Calibri"/>
              <a:cs typeface="Calibri"/>
              <a:sym typeface="Calibri"/>
            </a:endParaRPr>
          </a:p>
          <a:p>
            <a:pPr marL="457200" lvl="0" indent="-330200" algn="just" rtl="0">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The courses that has been enrolled by the students only for Fall semester are CEE 181, CHM 114, PAF 112. </a:t>
            </a:r>
            <a:endParaRPr sz="1600">
              <a:solidFill>
                <a:schemeClr val="dk1"/>
              </a:solidFill>
              <a:latin typeface="Calibri"/>
              <a:ea typeface="Calibri"/>
              <a:cs typeface="Calibri"/>
              <a:sym typeface="Calibri"/>
            </a:endParaRPr>
          </a:p>
          <a:p>
            <a:pPr marL="457200" lvl="0" indent="-330200" algn="just" rtl="0">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When compared with spring, summer and fall semester more number of students are enrolled in fall (twice the amount) - can we come to this conclusion ? </a:t>
            </a:r>
            <a:endParaRPr sz="1600">
              <a:solidFill>
                <a:schemeClr val="dk1"/>
              </a:solidFill>
              <a:latin typeface="Calibri"/>
              <a:ea typeface="Calibri"/>
              <a:cs typeface="Calibri"/>
              <a:sym typeface="Calibri"/>
            </a:endParaRPr>
          </a:p>
          <a:p>
            <a:pPr marL="457200" lvl="0" indent="-330200" algn="just" rtl="0">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NO - This is due to the availability of courses that has been opened for enrollment. As more courses are opened in fall there are more enrollments in fall term</a:t>
            </a:r>
            <a:endParaRPr sz="16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5"/>
          <p:cNvSpPr txBox="1">
            <a:spLocks noGrp="1"/>
          </p:cNvSpPr>
          <p:nvPr>
            <p:ph type="title"/>
          </p:nvPr>
        </p:nvSpPr>
        <p:spPr>
          <a:xfrm>
            <a:off x="247950" y="280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Course Performance</a:t>
            </a:r>
            <a:endParaRPr/>
          </a:p>
        </p:txBody>
      </p:sp>
      <p:sp>
        <p:nvSpPr>
          <p:cNvPr id="179" name="Google Shape;179;p45"/>
          <p:cNvSpPr txBox="1">
            <a:spLocks noGrp="1"/>
          </p:cNvSpPr>
          <p:nvPr>
            <p:ph type="body" idx="1"/>
          </p:nvPr>
        </p:nvSpPr>
        <p:spPr>
          <a:xfrm>
            <a:off x="310200" y="1249950"/>
            <a:ext cx="8458500" cy="36153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Course performance analysis involves examining a student's grades, final grade, and other related academic indicators to evaluate their performance in a particular course. </a:t>
            </a:r>
            <a:endParaRPr sz="1600">
              <a:solidFill>
                <a:schemeClr val="dk1"/>
              </a:solidFill>
              <a:latin typeface="Calibri"/>
              <a:ea typeface="Calibri"/>
              <a:cs typeface="Calibri"/>
              <a:sym typeface="Calibri"/>
            </a:endParaRPr>
          </a:p>
          <a:p>
            <a:pPr marL="457200" lvl="0" indent="0" algn="l" rtl="0">
              <a:lnSpc>
                <a:spcPct val="115000"/>
              </a:lnSpc>
              <a:spcBef>
                <a:spcPts val="0"/>
              </a:spcBef>
              <a:spcAft>
                <a:spcPts val="0"/>
              </a:spcAft>
              <a:buNone/>
            </a:pPr>
            <a:endParaRPr sz="1600">
              <a:solidFill>
                <a:schemeClr val="dk1"/>
              </a:solidFill>
              <a:latin typeface="Calibri"/>
              <a:ea typeface="Calibri"/>
              <a:cs typeface="Calibri"/>
              <a:sym typeface="Calibri"/>
            </a:endParaRPr>
          </a:p>
          <a:p>
            <a:pPr marL="457200" lvl="0" indent="-330200" algn="l" rtl="0">
              <a:lnSpc>
                <a:spcPct val="115000"/>
              </a:lnSpc>
              <a:spcBef>
                <a:spcPts val="0"/>
              </a:spcBef>
              <a:spcAft>
                <a:spcPts val="0"/>
              </a:spcAft>
              <a:buClr>
                <a:schemeClr val="dk1"/>
              </a:buClr>
              <a:buSzPts val="1600"/>
              <a:buChar char="●"/>
            </a:pPr>
            <a:r>
              <a:rPr lang="en" sz="1600" b="1">
                <a:solidFill>
                  <a:schemeClr val="dk1"/>
                </a:solidFill>
                <a:latin typeface="Calibri"/>
                <a:ea typeface="Calibri"/>
                <a:cs typeface="Calibri"/>
                <a:sym typeface="Calibri"/>
              </a:rPr>
              <a:t>Purpose: </a:t>
            </a:r>
            <a:r>
              <a:rPr lang="en" sz="1600">
                <a:solidFill>
                  <a:schemeClr val="dk1"/>
                </a:solidFill>
                <a:latin typeface="Calibri"/>
                <a:ea typeface="Calibri"/>
                <a:cs typeface="Calibri"/>
                <a:sym typeface="Calibri"/>
              </a:rPr>
              <a:t>Monitoring program effectiveness,Supporting evidence-based decision-making,Improving course design</a:t>
            </a:r>
            <a:endParaRPr sz="1500">
              <a:solidFill>
                <a:schemeClr val="dk1"/>
              </a:solidFill>
              <a:latin typeface="Calibri"/>
              <a:ea typeface="Calibri"/>
              <a:cs typeface="Calibri"/>
              <a:sym typeface="Calibri"/>
            </a:endParaRPr>
          </a:p>
          <a:p>
            <a:pPr marL="457200" lvl="0" indent="0" algn="l" rtl="0">
              <a:lnSpc>
                <a:spcPct val="115000"/>
              </a:lnSpc>
              <a:spcBef>
                <a:spcPts val="0"/>
              </a:spcBef>
              <a:spcAft>
                <a:spcPts val="0"/>
              </a:spcAft>
              <a:buNone/>
            </a:pPr>
            <a:endParaRPr sz="1700">
              <a:solidFill>
                <a:schemeClr val="dk1"/>
              </a:solidFill>
              <a:latin typeface="Calibri"/>
              <a:ea typeface="Calibri"/>
              <a:cs typeface="Calibri"/>
              <a:sym typeface="Calibri"/>
            </a:endParaRPr>
          </a:p>
          <a:p>
            <a:pPr marL="457200" lvl="0" indent="-330200" algn="l" rtl="0">
              <a:lnSpc>
                <a:spcPct val="115000"/>
              </a:lnSpc>
              <a:spcBef>
                <a:spcPts val="0"/>
              </a:spcBef>
              <a:spcAft>
                <a:spcPts val="0"/>
              </a:spcAft>
              <a:buClr>
                <a:schemeClr val="dk1"/>
              </a:buClr>
              <a:buSzPts val="1600"/>
              <a:buFont typeface="Calibri"/>
              <a:buChar char="●"/>
            </a:pPr>
            <a:r>
              <a:rPr lang="en" sz="1600" b="1">
                <a:solidFill>
                  <a:schemeClr val="dk1"/>
                </a:solidFill>
                <a:latin typeface="Calibri"/>
                <a:ea typeface="Calibri"/>
                <a:cs typeface="Calibri"/>
                <a:sym typeface="Calibri"/>
              </a:rPr>
              <a:t>Queries:</a:t>
            </a:r>
            <a:endParaRPr b="1">
              <a:solidFill>
                <a:schemeClr val="dk1"/>
              </a:solidFill>
              <a:latin typeface="Calibri"/>
              <a:ea typeface="Calibri"/>
              <a:cs typeface="Calibri"/>
              <a:sym typeface="Calibri"/>
            </a:endParaRPr>
          </a:p>
          <a:p>
            <a:pPr marL="457200" lvl="0" indent="457200" algn="l" rtl="0">
              <a:lnSpc>
                <a:spcPct val="115000"/>
              </a:lnSpc>
              <a:spcBef>
                <a:spcPts val="0"/>
              </a:spcBef>
              <a:spcAft>
                <a:spcPts val="0"/>
              </a:spcAft>
              <a:buNone/>
            </a:pPr>
            <a:r>
              <a:rPr lang="en" sz="1600">
                <a:solidFill>
                  <a:schemeClr val="dk1"/>
                </a:solidFill>
                <a:latin typeface="Calibri"/>
                <a:ea typeface="Calibri"/>
                <a:cs typeface="Calibri"/>
                <a:sym typeface="Calibri"/>
              </a:rPr>
              <a:t>Which courses are most challenging for students, and why? </a:t>
            </a:r>
            <a:endParaRPr sz="1600">
              <a:solidFill>
                <a:schemeClr val="dk1"/>
              </a:solidFill>
              <a:latin typeface="Calibri"/>
              <a:ea typeface="Calibri"/>
              <a:cs typeface="Calibri"/>
              <a:sym typeface="Calibri"/>
            </a:endParaRPr>
          </a:p>
          <a:p>
            <a:pPr marL="914400" lvl="0" indent="0" algn="l" rtl="0">
              <a:lnSpc>
                <a:spcPct val="115000"/>
              </a:lnSpc>
              <a:spcBef>
                <a:spcPts val="0"/>
              </a:spcBef>
              <a:spcAft>
                <a:spcPts val="0"/>
              </a:spcAft>
              <a:buNone/>
            </a:pPr>
            <a:r>
              <a:rPr lang="en" sz="1600">
                <a:solidFill>
                  <a:schemeClr val="dk1"/>
                </a:solidFill>
                <a:latin typeface="Calibri"/>
                <a:ea typeface="Calibri"/>
                <a:cs typeface="Calibri"/>
                <a:sym typeface="Calibri"/>
              </a:rPr>
              <a:t>How can course performance analysis data be used to inform program evaluation and resource allocation decisions? </a:t>
            </a:r>
            <a:endParaRPr sz="1600">
              <a:solidFill>
                <a:schemeClr val="dk1"/>
              </a:solidFill>
              <a:latin typeface="Calibri"/>
              <a:ea typeface="Calibri"/>
              <a:cs typeface="Calibri"/>
              <a:sym typeface="Calibri"/>
            </a:endParaRPr>
          </a:p>
          <a:p>
            <a:pPr marL="914400" lvl="0" indent="0" algn="l" rtl="0">
              <a:lnSpc>
                <a:spcPct val="115000"/>
              </a:lnSpc>
              <a:spcBef>
                <a:spcPts val="0"/>
              </a:spcBef>
              <a:spcAft>
                <a:spcPts val="0"/>
              </a:spcAft>
              <a:buNone/>
            </a:pPr>
            <a:r>
              <a:rPr lang="en" sz="1600">
                <a:solidFill>
                  <a:schemeClr val="dk1"/>
                </a:solidFill>
                <a:latin typeface="Calibri"/>
                <a:ea typeface="Calibri"/>
                <a:cs typeface="Calibri"/>
                <a:sym typeface="Calibri"/>
              </a:rPr>
              <a:t>Which students are most at risk of falling behind in particular courses, and how      can they be supported?</a:t>
            </a:r>
            <a:endParaRPr sz="16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1700">
              <a:solidFill>
                <a:schemeClr val="dk1"/>
              </a:solidFill>
            </a:endParaRPr>
          </a:p>
          <a:p>
            <a:pPr marL="457200" lvl="0" indent="0" algn="l" rtl="0">
              <a:spcBef>
                <a:spcPts val="1600"/>
              </a:spcBef>
              <a:spcAft>
                <a:spcPts val="0"/>
              </a:spcAft>
              <a:buNone/>
            </a:pPr>
            <a:endParaRPr sz="1800">
              <a:solidFill>
                <a:schemeClr val="dk1"/>
              </a:solidFill>
            </a:endParaRPr>
          </a:p>
        </p:txBody>
      </p:sp>
    </p:spTree>
  </p:cSld>
  <p:clrMapOvr>
    <a:masterClrMapping/>
  </p:clrMapOvr>
</p:sld>
</file>

<file path=ppt/theme/theme1.xml><?xml version="1.0" encoding="utf-8"?>
<a:theme xmlns:a="http://schemas.openxmlformats.org/drawingml/2006/main" name="ASU Template">
  <a:themeElements>
    <a:clrScheme name="ASU Pallet">
      <a:dk1>
        <a:srgbClr val="000000"/>
      </a:dk1>
      <a:lt1>
        <a:srgbClr val="FFFFFF"/>
      </a:lt1>
      <a:dk2>
        <a:srgbClr val="951D40"/>
      </a:dk2>
      <a:lt2>
        <a:srgbClr val="5C6670"/>
      </a:lt2>
      <a:accent1>
        <a:srgbClr val="FFC627"/>
      </a:accent1>
      <a:accent2>
        <a:srgbClr val="951D40"/>
      </a:accent2>
      <a:accent3>
        <a:srgbClr val="78BE20"/>
      </a:accent3>
      <a:accent4>
        <a:srgbClr val="FF7F32"/>
      </a:accent4>
      <a:accent5>
        <a:srgbClr val="00A3E0"/>
      </a:accent5>
      <a:accent6>
        <a:srgbClr val="000000"/>
      </a:accent6>
      <a:hlink>
        <a:srgbClr val="951D40"/>
      </a:hlink>
      <a:folHlink>
        <a:srgbClr val="5C667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SU Template">
  <a:themeElements>
    <a:clrScheme name="ASU Pallet">
      <a:dk1>
        <a:srgbClr val="000000"/>
      </a:dk1>
      <a:lt1>
        <a:srgbClr val="FFFFFF"/>
      </a:lt1>
      <a:dk2>
        <a:srgbClr val="951D40"/>
      </a:dk2>
      <a:lt2>
        <a:srgbClr val="5C6670"/>
      </a:lt2>
      <a:accent1>
        <a:srgbClr val="FFC627"/>
      </a:accent1>
      <a:accent2>
        <a:srgbClr val="951D40"/>
      </a:accent2>
      <a:accent3>
        <a:srgbClr val="78BE20"/>
      </a:accent3>
      <a:accent4>
        <a:srgbClr val="FF7F32"/>
      </a:accent4>
      <a:accent5>
        <a:srgbClr val="00A3E0"/>
      </a:accent5>
      <a:accent6>
        <a:srgbClr val="000000"/>
      </a:accent6>
      <a:hlink>
        <a:srgbClr val="951D40"/>
      </a:hlink>
      <a:folHlink>
        <a:srgbClr val="5C667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1205</Words>
  <Application>Microsoft Macintosh PowerPoint</Application>
  <PresentationFormat>On-screen Show (16:9)</PresentationFormat>
  <Paragraphs>103</Paragraphs>
  <Slides>21</Slides>
  <Notes>21</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21</vt:i4>
      </vt:variant>
    </vt:vector>
  </HeadingPairs>
  <TitlesOfParts>
    <vt:vector size="25" baseType="lpstr">
      <vt:lpstr>Arial</vt:lpstr>
      <vt:lpstr>Calibri</vt:lpstr>
      <vt:lpstr>ASU Template</vt:lpstr>
      <vt:lpstr>ASU Template</vt:lpstr>
      <vt:lpstr>Data Report Assignment Student Academic Data Analysis Learning Enterprise </vt:lpstr>
      <vt:lpstr>Motivation</vt:lpstr>
      <vt:lpstr>Objective</vt:lpstr>
      <vt:lpstr>Data Exploration Outline</vt:lpstr>
      <vt:lpstr>Analysis Performed</vt:lpstr>
      <vt:lpstr>Course Participation</vt:lpstr>
      <vt:lpstr>Course Participation Chart</vt:lpstr>
      <vt:lpstr>Course Participation Analysis</vt:lpstr>
      <vt:lpstr>Course Performance</vt:lpstr>
      <vt:lpstr>Course Performance Chart</vt:lpstr>
      <vt:lpstr>Course Performance Analysis</vt:lpstr>
      <vt:lpstr>Partnership Analysis </vt:lpstr>
      <vt:lpstr>Partnership Analysis</vt:lpstr>
      <vt:lpstr>Partnership Analysis </vt:lpstr>
      <vt:lpstr>Temporal Analysis </vt:lpstr>
      <vt:lpstr>Temporal Analysis</vt:lpstr>
      <vt:lpstr>Temporal Analysis</vt:lpstr>
      <vt:lpstr>Enrollment Analysis</vt:lpstr>
      <vt:lpstr>Enrollment Analysis</vt:lpstr>
      <vt:lpstr>Enrollment Analysis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Report Assignment Student Academic Data Analysis Learning Enterprise </dc:title>
  <cp:lastModifiedBy>Sushmitha Alagesan (Student)</cp:lastModifiedBy>
  <cp:revision>1</cp:revision>
  <dcterms:modified xsi:type="dcterms:W3CDTF">2023-02-27T20:43:49Z</dcterms:modified>
</cp:coreProperties>
</file>